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Lst>
  <p:notesMasterIdLst>
    <p:notesMasterId r:id="rId7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9144000" cy="5143500" type="screen16x9"/>
  <p:notesSz cx="6858000" cy="9144000"/>
  <p:embeddedFontLst>
    <p:embeddedFont>
      <p:font typeface="Pathway Gothic One" panose="020B0604020202020204" charset="0"/>
      <p:regular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Aldrich" panose="020B0604020202020204" charset="0"/>
      <p:regular r:id="rId81"/>
    </p:embeddedFont>
    <p:embeddedFont>
      <p:font typeface="Helvetica Neue" panose="020B0604020202020204" charset="0"/>
      <p:regular r:id="rId82"/>
      <p:bold r:id="rId83"/>
      <p:italic r:id="rId84"/>
      <p:boldItalic r:id="rId85"/>
    </p:embeddedFont>
    <p:embeddedFont>
      <p:font typeface="Lato" panose="020B0604020202020204" charset="0"/>
      <p:regular r:id="rId86"/>
      <p:bold r:id="rId87"/>
      <p:italic r:id="rId88"/>
      <p:boldItalic r:id="rId89"/>
    </p:embeddedFont>
    <p:embeddedFont>
      <p:font typeface="Abel" panose="020B0604020202020204" charset="0"/>
      <p:regular r:id="rId90"/>
    </p:embeddedFont>
    <p:embeddedFont>
      <p:font typeface="Merriweather" panose="020B0604020202020204" charset="-52"/>
      <p:regular r:id="rId91"/>
      <p:bold r:id="rId92"/>
      <p:italic r:id="rId93"/>
      <p:boldItalic r:id="rId94"/>
    </p:embeddedFont>
    <p:embeddedFont>
      <p:font typeface="Anaheim" panose="020B0604020202020204" charset="0"/>
      <p:regular r:id="rId95"/>
      <p:bold r:id="rId96"/>
    </p:embeddedFont>
    <p:embeddedFont>
      <p:font typeface="Bai Jamjuree" panose="020B0604020202020204" charset="-34"/>
      <p:regular r:id="rId97"/>
      <p:bold r:id="rId98"/>
      <p:italic r:id="rId99"/>
      <p:boldItalic r:id="rId100"/>
    </p:embeddedFont>
    <p:embeddedFont>
      <p:font typeface="Lexend" panose="020B0604020202020204" charset="0"/>
      <p:regular r:id="rId101"/>
      <p:bold r:id="rId102"/>
    </p:embeddedFont>
    <p:embeddedFont>
      <p:font typeface="PT Sans" panose="020B0604020202020204" charset="-52"/>
      <p:regular r:id="rId103"/>
      <p:bold r:id="rId104"/>
      <p:italic r:id="rId105"/>
      <p:boldItalic r:id="rId106"/>
    </p:embeddedFont>
    <p:embeddedFont>
      <p:font typeface="Georgia" panose="02040502050405020303" pitchFamily="18"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0EB675-87CF-4A6E-8649-DFBB6402A392}">
  <a:tblStyle styleId="{ED0EB675-87CF-4A6E-8649-DFBB6402A3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94"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2.fntdata"/><Relationship Id="rId89" Type="http://schemas.openxmlformats.org/officeDocument/2006/relationships/font" Target="fonts/font17.fntdata"/><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font" Target="fonts/font35.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102" Type="http://schemas.openxmlformats.org/officeDocument/2006/relationships/font" Target="fonts/font30.fntdata"/><Relationship Id="rId110" Type="http://schemas.openxmlformats.org/officeDocument/2006/relationships/font" Target="fonts/font38.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113"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31.fntdata"/><Relationship Id="rId108" Type="http://schemas.openxmlformats.org/officeDocument/2006/relationships/font" Target="fonts/font3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4.fntdata"/><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12948bcd1fb_0_2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12948bcd1fb_0_2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13e9dbcaf0c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13e9dbcaf0c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13e9dbcaf0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13e9dbcaf0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13e437834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13e437834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12948bcd1fb_0_26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12948bcd1fb_0_26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13e437834e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13e437834e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12948bcd1fb_0_2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12948bcd1fb_0_2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2948bcd1fb_0_2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2948bcd1fb_0_2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1"/>
        <p:cNvGrpSpPr/>
        <p:nvPr/>
      </p:nvGrpSpPr>
      <p:grpSpPr>
        <a:xfrm>
          <a:off x="0" y="0"/>
          <a:ext cx="0" cy="0"/>
          <a:chOff x="0" y="0"/>
          <a:chExt cx="0" cy="0"/>
        </a:xfrm>
      </p:grpSpPr>
      <p:sp>
        <p:nvSpPr>
          <p:cNvPr id="3462" name="Google Shape;3462;g13e437834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3" name="Google Shape;3463;g13e437834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13e437834e8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13e437834e8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127f379f98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127f379f98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2948bcd1fb_0_2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12948bcd1fb_0_2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2"/>
        <p:cNvGrpSpPr/>
        <p:nvPr/>
      </p:nvGrpSpPr>
      <p:grpSpPr>
        <a:xfrm>
          <a:off x="0" y="0"/>
          <a:ext cx="0" cy="0"/>
          <a:chOff x="0" y="0"/>
          <a:chExt cx="0" cy="0"/>
        </a:xfrm>
      </p:grpSpPr>
      <p:sp>
        <p:nvSpPr>
          <p:cNvPr id="3733" name="Google Shape;3733;g13e437834e8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4" name="Google Shape;3734;g13e437834e8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13e437834e8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13e437834e8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13e437834e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13e437834e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13e437834e8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13e437834e8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5"/>
        <p:cNvGrpSpPr/>
        <p:nvPr/>
      </p:nvGrpSpPr>
      <p:grpSpPr>
        <a:xfrm>
          <a:off x="0" y="0"/>
          <a:ext cx="0" cy="0"/>
          <a:chOff x="0" y="0"/>
          <a:chExt cx="0" cy="0"/>
        </a:xfrm>
      </p:grpSpPr>
      <p:sp>
        <p:nvSpPr>
          <p:cNvPr id="4036" name="Google Shape;4036;g13e437834e8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7" name="Google Shape;4037;g13e437834e8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1"/>
        <p:cNvGrpSpPr/>
        <p:nvPr/>
      </p:nvGrpSpPr>
      <p:grpSpPr>
        <a:xfrm>
          <a:off x="0" y="0"/>
          <a:ext cx="0" cy="0"/>
          <a:chOff x="0" y="0"/>
          <a:chExt cx="0" cy="0"/>
        </a:xfrm>
      </p:grpSpPr>
      <p:sp>
        <p:nvSpPr>
          <p:cNvPr id="4102" name="Google Shape;4102;g13e437834e8_0_2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3" name="Google Shape;4103;g13e437834e8_0_2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2"/>
        <p:cNvGrpSpPr/>
        <p:nvPr/>
      </p:nvGrpSpPr>
      <p:grpSpPr>
        <a:xfrm>
          <a:off x="0" y="0"/>
          <a:ext cx="0" cy="0"/>
          <a:chOff x="0" y="0"/>
          <a:chExt cx="0" cy="0"/>
        </a:xfrm>
      </p:grpSpPr>
      <p:sp>
        <p:nvSpPr>
          <p:cNvPr id="4123" name="Google Shape;4123;g12c453132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4" name="Google Shape;4124;g12c453132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7"/>
        <p:cNvGrpSpPr/>
        <p:nvPr/>
      </p:nvGrpSpPr>
      <p:grpSpPr>
        <a:xfrm>
          <a:off x="0" y="0"/>
          <a:ext cx="0" cy="0"/>
          <a:chOff x="0" y="0"/>
          <a:chExt cx="0" cy="0"/>
        </a:xfrm>
      </p:grpSpPr>
      <p:sp>
        <p:nvSpPr>
          <p:cNvPr id="4148" name="Google Shape;4148;g13e437834e8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9" name="Google Shape;4149;g13e437834e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12948bcd1fb_0_2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12948bcd1fb_0_2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5"/>
        <p:cNvGrpSpPr/>
        <p:nvPr/>
      </p:nvGrpSpPr>
      <p:grpSpPr>
        <a:xfrm>
          <a:off x="0" y="0"/>
          <a:ext cx="0" cy="0"/>
          <a:chOff x="0" y="0"/>
          <a:chExt cx="0" cy="0"/>
        </a:xfrm>
      </p:grpSpPr>
      <p:sp>
        <p:nvSpPr>
          <p:cNvPr id="4246" name="Google Shape;4246;g13e437834e8_0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7" name="Google Shape;4247;g13e437834e8_0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13e437834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6" name="Google Shape;4316;g13e437834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7"/>
        <p:cNvGrpSpPr/>
        <p:nvPr/>
      </p:nvGrpSpPr>
      <p:grpSpPr>
        <a:xfrm>
          <a:off x="0" y="0"/>
          <a:ext cx="0" cy="0"/>
          <a:chOff x="0" y="0"/>
          <a:chExt cx="0" cy="0"/>
        </a:xfrm>
      </p:grpSpPr>
      <p:sp>
        <p:nvSpPr>
          <p:cNvPr id="4388" name="Google Shape;4388;g13e437834e8_0_1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9" name="Google Shape;4389;g13e437834e8_0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9"/>
        <p:cNvGrpSpPr/>
        <p:nvPr/>
      </p:nvGrpSpPr>
      <p:grpSpPr>
        <a:xfrm>
          <a:off x="0" y="0"/>
          <a:ext cx="0" cy="0"/>
          <a:chOff x="0" y="0"/>
          <a:chExt cx="0" cy="0"/>
        </a:xfrm>
      </p:grpSpPr>
      <p:sp>
        <p:nvSpPr>
          <p:cNvPr id="4400" name="Google Shape;4400;g13df85ff7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1" name="Google Shape;4401;g13df85ff7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12948bcd1fb_0_2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12948bcd1fb_0_2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3e437834e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13e437834e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27f379f9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27f379f9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12948bcd1fb_0_22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3" name="Google Shape;4543;g12948bcd1fb_0_2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g12948bcd1fb_0_22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9" name="Google Shape;4639;g12948bcd1fb_0_22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8"/>
        <p:cNvGrpSpPr/>
        <p:nvPr/>
      </p:nvGrpSpPr>
      <p:grpSpPr>
        <a:xfrm>
          <a:off x="0" y="0"/>
          <a:ext cx="0" cy="0"/>
          <a:chOff x="0" y="0"/>
          <a:chExt cx="0" cy="0"/>
        </a:xfrm>
      </p:grpSpPr>
      <p:sp>
        <p:nvSpPr>
          <p:cNvPr id="4689" name="Google Shape;4689;g12948bcd1fb_0_22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0" name="Google Shape;4690;g12948bcd1fb_0_22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4"/>
        <p:cNvGrpSpPr/>
        <p:nvPr/>
      </p:nvGrpSpPr>
      <p:grpSpPr>
        <a:xfrm>
          <a:off x="0" y="0"/>
          <a:ext cx="0" cy="0"/>
          <a:chOff x="0" y="0"/>
          <a:chExt cx="0" cy="0"/>
        </a:xfrm>
      </p:grpSpPr>
      <p:sp>
        <p:nvSpPr>
          <p:cNvPr id="4775" name="Google Shape;4775;g13e9dbcaf0c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6" name="Google Shape;4776;g13e9dbcaf0c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g12948bcd1fb_0_22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2" name="Google Shape;4802;g12948bcd1fb_0_22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13e437834e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13e437834e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9"/>
        <p:cNvGrpSpPr/>
        <p:nvPr/>
      </p:nvGrpSpPr>
      <p:grpSpPr>
        <a:xfrm>
          <a:off x="0" y="0"/>
          <a:ext cx="0" cy="0"/>
          <a:chOff x="0" y="0"/>
          <a:chExt cx="0" cy="0"/>
        </a:xfrm>
      </p:grpSpPr>
      <p:sp>
        <p:nvSpPr>
          <p:cNvPr id="4950" name="Google Shape;4950;g12948bcd1fb_0_24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1" name="Google Shape;4951;g12948bcd1fb_0_24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1"/>
        <p:cNvGrpSpPr/>
        <p:nvPr/>
      </p:nvGrpSpPr>
      <p:grpSpPr>
        <a:xfrm>
          <a:off x="0" y="0"/>
          <a:ext cx="0" cy="0"/>
          <a:chOff x="0" y="0"/>
          <a:chExt cx="0" cy="0"/>
        </a:xfrm>
      </p:grpSpPr>
      <p:sp>
        <p:nvSpPr>
          <p:cNvPr id="6602" name="Google Shape;6602;g12948bcd1fb_0_26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3" name="Google Shape;6603;g12948bcd1fb_0_26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1"/>
        <p:cNvGrpSpPr/>
        <p:nvPr/>
      </p:nvGrpSpPr>
      <p:grpSpPr>
        <a:xfrm>
          <a:off x="0" y="0"/>
          <a:ext cx="0" cy="0"/>
          <a:chOff x="0" y="0"/>
          <a:chExt cx="0" cy="0"/>
        </a:xfrm>
      </p:grpSpPr>
      <p:sp>
        <p:nvSpPr>
          <p:cNvPr id="6642" name="Google Shape;6642;g13e437834e8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3" name="Google Shape;6643;g13e437834e8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3"/>
        <p:cNvGrpSpPr/>
        <p:nvPr/>
      </p:nvGrpSpPr>
      <p:grpSpPr>
        <a:xfrm>
          <a:off x="0" y="0"/>
          <a:ext cx="0" cy="0"/>
          <a:chOff x="0" y="0"/>
          <a:chExt cx="0" cy="0"/>
        </a:xfrm>
      </p:grpSpPr>
      <p:sp>
        <p:nvSpPr>
          <p:cNvPr id="6654" name="Google Shape;6654;g13e437834e8_0_1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5" name="Google Shape;6655;g13e437834e8_0_1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0"/>
        <p:cNvGrpSpPr/>
        <p:nvPr/>
      </p:nvGrpSpPr>
      <p:grpSpPr>
        <a:xfrm>
          <a:off x="0" y="0"/>
          <a:ext cx="0" cy="0"/>
          <a:chOff x="0" y="0"/>
          <a:chExt cx="0" cy="0"/>
        </a:xfrm>
      </p:grpSpPr>
      <p:sp>
        <p:nvSpPr>
          <p:cNvPr id="6721" name="Google Shape;6721;g12948bcd1fb_0_2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2" name="Google Shape;6722;g12948bcd1fb_0_2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13e437834e8_0_1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13e437834e8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7"/>
        <p:cNvGrpSpPr/>
        <p:nvPr/>
      </p:nvGrpSpPr>
      <p:grpSpPr>
        <a:xfrm>
          <a:off x="0" y="0"/>
          <a:ext cx="0" cy="0"/>
          <a:chOff x="0" y="0"/>
          <a:chExt cx="0" cy="0"/>
        </a:xfrm>
      </p:grpSpPr>
      <p:sp>
        <p:nvSpPr>
          <p:cNvPr id="7148" name="Google Shape;7148;g12948bcd1f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9" name="Google Shape;7149;g12948bcd1f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0"/>
        <p:cNvGrpSpPr/>
        <p:nvPr/>
      </p:nvGrpSpPr>
      <p:grpSpPr>
        <a:xfrm>
          <a:off x="0" y="0"/>
          <a:ext cx="0" cy="0"/>
          <a:chOff x="0" y="0"/>
          <a:chExt cx="0" cy="0"/>
        </a:xfrm>
      </p:grpSpPr>
      <p:sp>
        <p:nvSpPr>
          <p:cNvPr id="7271" name="Google Shape;7271;g13e437834e8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2" name="Google Shape;7272;g13e437834e8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3"/>
        <p:cNvGrpSpPr/>
        <p:nvPr/>
      </p:nvGrpSpPr>
      <p:grpSpPr>
        <a:xfrm>
          <a:off x="0" y="0"/>
          <a:ext cx="0" cy="0"/>
          <a:chOff x="0" y="0"/>
          <a:chExt cx="0" cy="0"/>
        </a:xfrm>
      </p:grpSpPr>
      <p:sp>
        <p:nvSpPr>
          <p:cNvPr id="7294" name="Google Shape;7294;g12948bcd1fb_0_22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5" name="Google Shape;7295;g12948bcd1fb_0_2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0"/>
        <p:cNvGrpSpPr/>
        <p:nvPr/>
      </p:nvGrpSpPr>
      <p:grpSpPr>
        <a:xfrm>
          <a:off x="0" y="0"/>
          <a:ext cx="0" cy="0"/>
          <a:chOff x="0" y="0"/>
          <a:chExt cx="0" cy="0"/>
        </a:xfrm>
      </p:grpSpPr>
      <p:sp>
        <p:nvSpPr>
          <p:cNvPr id="7361" name="Google Shape;7361;g13e9dbcaf0c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2" name="Google Shape;7362;g13e9dbcaf0c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7"/>
        <p:cNvGrpSpPr/>
        <p:nvPr/>
      </p:nvGrpSpPr>
      <p:grpSpPr>
        <a:xfrm>
          <a:off x="0" y="0"/>
          <a:ext cx="0" cy="0"/>
          <a:chOff x="0" y="0"/>
          <a:chExt cx="0" cy="0"/>
        </a:xfrm>
      </p:grpSpPr>
      <p:sp>
        <p:nvSpPr>
          <p:cNvPr id="7428" name="Google Shape;7428;SLIDES_API9244382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9" name="Google Shape;7429;SLIDES_API9244382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4"/>
        <p:cNvGrpSpPr/>
        <p:nvPr/>
      </p:nvGrpSpPr>
      <p:grpSpPr>
        <a:xfrm>
          <a:off x="0" y="0"/>
          <a:ext cx="0" cy="0"/>
          <a:chOff x="0" y="0"/>
          <a:chExt cx="0" cy="0"/>
        </a:xfrm>
      </p:grpSpPr>
      <p:sp>
        <p:nvSpPr>
          <p:cNvPr id="7435" name="Google Shape;7435;g12948bcd1fb_0_1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6" name="Google Shape;7436;g12948bcd1fb_0_1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3e9dbcaf0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13e9dbcaf0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81"/>
        <p:cNvGrpSpPr/>
        <p:nvPr/>
      </p:nvGrpSpPr>
      <p:grpSpPr>
        <a:xfrm>
          <a:off x="0" y="0"/>
          <a:ext cx="0" cy="0"/>
          <a:chOff x="0" y="0"/>
          <a:chExt cx="0" cy="0"/>
        </a:xfrm>
      </p:grpSpPr>
      <p:sp>
        <p:nvSpPr>
          <p:cNvPr id="2582" name="Google Shape;2582;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7"/>
        <p:cNvGrpSpPr/>
        <p:nvPr/>
      </p:nvGrpSpPr>
      <p:grpSpPr>
        <a:xfrm>
          <a:off x="0" y="0"/>
          <a:ext cx="0" cy="0"/>
          <a:chOff x="0" y="0"/>
          <a:chExt cx="0" cy="0"/>
        </a:xfrm>
      </p:grpSpPr>
      <p:sp>
        <p:nvSpPr>
          <p:cNvPr id="2578" name="Google Shape;2578;p5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79" name="Google Shape;2579;p5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3"/>
        <p:cNvGrpSpPr/>
        <p:nvPr/>
      </p:nvGrpSpPr>
      <p:grpSpPr>
        <a:xfrm>
          <a:off x="0" y="0"/>
          <a:ext cx="0" cy="0"/>
          <a:chOff x="0" y="0"/>
          <a:chExt cx="0" cy="0"/>
        </a:xfrm>
      </p:grpSpPr>
      <p:sp>
        <p:nvSpPr>
          <p:cNvPr id="2584" name="Google Shape;2584;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85" name="Google Shape;2585;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4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34.xml"/><Relationship Id="rId5" Type="http://schemas.openxmlformats.org/officeDocument/2006/relationships/slide" Target="slide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41.xml"/><Relationship Id="rId6" Type="http://schemas.openxmlformats.org/officeDocument/2006/relationships/image" Target="../media/image16.png"/><Relationship Id="rId5" Type="http://schemas.openxmlformats.org/officeDocument/2006/relationships/hyperlink" Target="https://docs.google.com/spreadsheets/d/1FQUWFL7kPh56JuleE8-AtKslUE-w_LMGJEh3ooxyfqw/copy#gid=2104027543"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slide" Target="slide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8.xml"/><Relationship Id="rId6" Type="http://schemas.openxmlformats.org/officeDocument/2006/relationships/hyperlink" Target="https://docs.google.com/spreadsheets/d/1FQUWFL7kPh56JuleE8-AtKslUE-w_LMGJEh3ooxyfqw/copy#gid=2052599528" TargetMode="External"/><Relationship Id="rId5" Type="http://schemas.openxmlformats.org/officeDocument/2006/relationships/slide" Target="slide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46.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hyperlink" Target="https://docs.google.com/spreadsheets/d/1FQUWFL7kPh56JuleE8-AtKslUE-w_LMGJEh3ooxyfqw/cop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41.xml"/><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FQUWFL7kPh56JuleE8-AtKslUE-w_LMGJEh3ooxyfqw/copy#gid=909457226" TargetMode="External"/><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slide" Target="slide3.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8.xml"/><Relationship Id="rId1" Type="http://schemas.openxmlformats.org/officeDocument/2006/relationships/slideLayout" Target="../slideLayouts/slideLayout43.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38.xml"/><Relationship Id="rId6" Type="http://schemas.openxmlformats.org/officeDocument/2006/relationships/slide" Target="slide3.xml"/><Relationship Id="rId5" Type="http://schemas.openxmlformats.org/officeDocument/2006/relationships/image" Target="../media/image24.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8.xml"/><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slide" Target="slide3.xml"/><Relationship Id="rId5" Type="http://schemas.openxmlformats.org/officeDocument/2006/relationships/image" Target="../media/image27.jpg"/><Relationship Id="rId4" Type="http://schemas.openxmlformats.org/officeDocument/2006/relationships/image" Target="../media/image26.jpg"/></Relationships>
</file>

<file path=ppt/slides/_rels/slide55.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0.jpg"/><Relationship Id="rId5" Type="http://schemas.openxmlformats.org/officeDocument/2006/relationships/slide" Target="slide3.xml"/><Relationship Id="rId4" Type="http://schemas.openxmlformats.org/officeDocument/2006/relationships/image" Target="../media/image29.jpg"/></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45.xml"/><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0.xml"/><Relationship Id="rId1" Type="http://schemas.openxmlformats.org/officeDocument/2006/relationships/slideLayout" Target="../slideLayouts/slideLayout49.xml"/><Relationship Id="rId5" Type="http://schemas.openxmlformats.org/officeDocument/2006/relationships/slide" Target="slide3.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flat-abstract-wireframe-background_15273826.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34.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www.freepik.com/premium-vector/flat-abstract-wireframe-background_15592507.htm/?utm_source=slidesgo_template&amp;utm_medium=referral-link&amp;utm_campaign=sg_resources&amp;utm_content=freepik" TargetMode="External"/><Relationship Id="rId7"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3" Type="http://schemas.openxmlformats.org/officeDocument/2006/relationships/hyperlink" Target="https://www.freepik.com/free-vector/gradient-abstract-wireframe-background_15628827.htm/?utm_source=slidesgo_template&amp;utm_medium=referral-link&amp;utm_campaign=sg_resources&amp;utm_content=freepik" TargetMode="External"/><Relationship Id="rId7" Type="http://schemas.openxmlformats.org/officeDocument/2006/relationships/hyperlink" Target="https://www.freepik.com/free-photo/modern-equipped-computer-lab_21797047.htm/?utm_source=slidesgo_template&amp;utm_medium=referral-link&amp;utm_campaign=sg_resources&amp;utm_content=freepik" TargetMode="External"/><Relationship Id="rId12" Type="http://schemas.openxmlformats.org/officeDocument/2006/relationships/hyperlink" Target="https://www.freepik.com/free-photo/medium-shot-man-sitting-desk_18492256.htm/?utm_source=slidesgo_template&amp;utm_medium=referral-link&amp;utm_campaign=sg_resources&amp;utm_content=freepik" TargetMode="External"/><Relationship Id="rId2" Type="http://schemas.openxmlformats.org/officeDocument/2006/relationships/notesSlide" Target="../notesSlides/notesSlide65.xml"/><Relationship Id="rId16" Type="http://schemas.openxmlformats.org/officeDocument/2006/relationships/slide" Target="slide3.xml"/><Relationship Id="rId1" Type="http://schemas.openxmlformats.org/officeDocument/2006/relationships/slideLayout" Target="../slideLayouts/slideLayout16.xml"/><Relationship Id="rId6" Type="http://schemas.openxmlformats.org/officeDocument/2006/relationships/hyperlink" Target="https://www.freepik.com/free-photo/modern-equipped-computer-lab_21797023.htm/?utm_source=slidesgo_template&amp;utm_medium=referral-link&amp;utm_campaign=sg_resources&amp;utm_content=freepik" TargetMode="External"/><Relationship Id="rId11" Type="http://schemas.openxmlformats.org/officeDocument/2006/relationships/hyperlink" Target="https://www.freepik.com/free-photo/close-up-programmer-sitting-desk_18492304.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60.htm/?utm_source=slidesgo_template&amp;utm_medium=referral-link&amp;utm_campaign=sg_resources&amp;utm_content=freepik" TargetMode="External"/><Relationship Id="rId15" Type="http://schemas.openxmlformats.org/officeDocument/2006/relationships/image" Target="../media/image3.png"/><Relationship Id="rId10"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photo/modern-equipped-computer-lab_21797017.htm/?utm_source=slidesgo_template&amp;utm_medium=referral-link&amp;utm_campaign=sg_resources&amp;utm_content=freepik" TargetMode="External"/><Relationship Id="rId9" Type="http://schemas.openxmlformats.org/officeDocument/2006/relationships/hyperlink" Target="https://www.freepik.com/free-photo/modern-equipped-computer-lab_21797045.htm/?utm_source=slidesgo_template&amp;utm_medium=referral-link&amp;utm_campaign=sg_resources&amp;utm_content=freepik" TargetMode="External"/><Relationship Id="rId14" Type="http://schemas.openxmlformats.org/officeDocument/2006/relationships/hyperlink" Target="https://www.freepik.com/free-photo/close-up-film-texture-details_25054164.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premium-photo/modern-equipped-computer-lab_21797016.htm/?utm_source=slidesgo_template&amp;utm_medium=referral-link&amp;utm_campaign=sg_resources&amp;utm_content=freepik" TargetMode="External"/><Relationship Id="rId3" Type="http://schemas.openxmlformats.org/officeDocument/2006/relationships/hyperlink" Target="https://www.flaticon.com/packs/project-planning-5?word=project/?utm_source=slidesgo_template&amp;utm_medium=referral-link&amp;utm_campaign=sg_resources&amp;utm_content=flaticon" TargetMode="External"/><Relationship Id="rId7" Type="http://schemas.openxmlformats.org/officeDocument/2006/relationships/hyperlink" Target="https://www.freepik.com/premium-photo/close-up-shot-smiling-aged-man_5282474.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hyperlink" Target="https://www.freepik.com/premium-photo/portrait-young-woman-standing-with-her-crossed-arms-against-white-background_3724413.htm/?utm_source=slidesgo_template&amp;utm_medium=referral-link&amp;utm_campaign=sg_resources&amp;utm_content=freepik" TargetMode="External"/><Relationship Id="rId5" Type="http://schemas.openxmlformats.org/officeDocument/2006/relationships/hyperlink" Target="https://www.freepik.com/premium-photo/smiley-people-attending-group-therapy-session_11108576.htm/?utm_source=slidesgo_template&amp;utm_medium=referral-link&amp;utm_campaign=sg_resources&amp;utm_content=freepik" TargetMode="External"/><Relationship Id="rId10" Type="http://schemas.openxmlformats.org/officeDocument/2006/relationships/slide" Target="slide3.xml"/><Relationship Id="rId4" Type="http://schemas.openxmlformats.org/officeDocument/2006/relationships/hyperlink" Target="https://www.freepik.com/premium-photo/front-view-group-smiley-friends_5965452.htm/?utm_source=slidesgo_template&amp;utm_medium=referral-link&amp;utm_campaign=sg_resources&amp;utm_content=freepik" TargetMode="External"/><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8.xml"/><Relationship Id="rId1" Type="http://schemas.openxmlformats.org/officeDocument/2006/relationships/slideLayout" Target="../slideLayouts/slideLayout5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0.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p>
            <a:r>
              <a:rPr lang="en-US" b="1" dirty="0" smtClean="0"/>
              <a:t>Java Script </a:t>
            </a:r>
            <a:r>
              <a:rPr lang="ru-RU" b="1" dirty="0" smtClean="0"/>
              <a:t>KIRISH </a:t>
            </a:r>
            <a:endParaRPr lang="ru-RU" dirty="0"/>
          </a:p>
        </p:txBody>
      </p:sp>
      <p:sp>
        <p:nvSpPr>
          <p:cNvPr id="2592" name="Google Shape;2592;p58"/>
          <p:cNvSpPr txBox="1">
            <a:spLocks noGrp="1"/>
          </p:cNvSpPr>
          <p:nvPr>
            <p:ph type="subTitle" idx="1"/>
          </p:nvPr>
        </p:nvSpPr>
        <p:spPr>
          <a:xfrm>
            <a:off x="1248525" y="3290708"/>
            <a:ext cx="6647100" cy="378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smtClean="0"/>
              <a:t>Ustoz</a:t>
            </a:r>
            <a:r>
              <a:rPr lang="en-US" dirty="0" smtClean="0"/>
              <a:t>: Suyunov </a:t>
            </a:r>
            <a:r>
              <a:rPr lang="en-US" dirty="0" err="1" smtClean="0"/>
              <a:t>Husan</a:t>
            </a:r>
            <a:endParaRPr dirty="0"/>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592"/>
                                        </p:tgtEl>
                                        <p:attrNameLst>
                                          <p:attrName>style.visibility</p:attrName>
                                        </p:attrNameLst>
                                      </p:cBhvr>
                                      <p:to>
                                        <p:strVal val="visible"/>
                                      </p:to>
                                    </p:set>
                                    <p:animEffect transition="in" filter="fade">
                                      <p:cBhvr>
                                        <p:cTn id="13" dur="1000"/>
                                        <p:tgtEl>
                                          <p:spTgt spid="2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ABOUT THE PROJECT</a:t>
            </a:r>
            <a:endParaRPr/>
          </a:p>
        </p:txBody>
      </p:sp>
      <p:sp>
        <p:nvSpPr>
          <p:cNvPr id="2925" name="Google Shape;2925;p67"/>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pic>
        <p:nvPicPr>
          <p:cNvPr id="2926" name="Google Shape;2926;p67"/>
          <p:cNvPicPr preferRelativeResize="0"/>
          <p:nvPr/>
        </p:nvPicPr>
        <p:blipFill rotWithShape="1">
          <a:blip r:embed="rId3">
            <a:alphaModFix/>
          </a:blip>
          <a:srcRect l="43745" t="15088" r="19623" b="2593"/>
          <a:stretch/>
        </p:blipFill>
        <p:spPr>
          <a:xfrm>
            <a:off x="136011" y="152400"/>
            <a:ext cx="3229026" cy="4838702"/>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391864" y="3545270"/>
            <a:ext cx="289170" cy="284718"/>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7"/>
          <p:cNvGrpSpPr/>
          <p:nvPr/>
        </p:nvGrpSpPr>
        <p:grpSpPr>
          <a:xfrm rot="5400000">
            <a:off x="1273912" y="4127100"/>
            <a:ext cx="357454" cy="956304"/>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6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25"/>
                                        </p:tgtEl>
                                        <p:attrNameLst>
                                          <p:attrName>style.visibility</p:attrName>
                                        </p:attrNameLst>
                                      </p:cBhvr>
                                      <p:to>
                                        <p:strVal val="visible"/>
                                      </p:to>
                                    </p:set>
                                    <p:animEffect transition="in" filter="fade">
                                      <p:cBhvr>
                                        <p:cTn id="16" dur="1000"/>
                                        <p:tgtEl>
                                          <p:spTgt spid="2925"/>
                                        </p:tgtEl>
                                      </p:cBhvr>
                                    </p:animEffect>
                                  </p:childTnLst>
                                </p:cTn>
                              </p:par>
                              <p:par>
                                <p:cTn id="17" presetID="2" presetClass="entr" presetSubtype="2" fill="hold" nodeType="withEffect">
                                  <p:stCondLst>
                                    <p:cond delay="0"/>
                                  </p:stCondLst>
                                  <p:childTnLst>
                                    <p:set>
                                      <p:cBhvr>
                                        <p:cTn id="18" dur="1" fill="hold">
                                          <p:stCondLst>
                                            <p:cond delay="0"/>
                                          </p:stCondLst>
                                        </p:cTn>
                                        <p:tgtEl>
                                          <p:spTgt spid="2924"/>
                                        </p:tgtEl>
                                        <p:attrNameLst>
                                          <p:attrName>style.visibility</p:attrName>
                                        </p:attrNameLst>
                                      </p:cBhvr>
                                      <p:to>
                                        <p:strVal val="visible"/>
                                      </p:to>
                                    </p:set>
                                    <p:anim calcmode="lin" valueType="num">
                                      <p:cBhvr additive="base">
                                        <p:cTn id="19" dur="1000"/>
                                        <p:tgtEl>
                                          <p:spTgt spid="292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35"/>
                                        </p:tgtEl>
                                        <p:attrNameLst>
                                          <p:attrName>style.visibility</p:attrName>
                                        </p:attrNameLst>
                                      </p:cBhvr>
                                      <p:to>
                                        <p:strVal val="visible"/>
                                      </p:to>
                                    </p:set>
                                    <p:animEffect transition="in" filter="fade">
                                      <p:cBhvr>
                                        <p:cTn id="22" dur="1000"/>
                                        <p:tgtEl>
                                          <p:spTgt spid="2935"/>
                                        </p:tgtEl>
                                      </p:cBhvr>
                                    </p:animEffect>
                                  </p:childTnLst>
                                </p:cTn>
                              </p:par>
                              <p:par>
                                <p:cTn id="23" presetID="10" presetClass="entr" presetSubtype="0" fill="hold" nodeType="withEffect">
                                  <p:stCondLst>
                                    <p:cond delay="0"/>
                                  </p:stCondLst>
                                  <p:childTnLst>
                                    <p:set>
                                      <p:cBhvr>
                                        <p:cTn id="24" dur="1" fill="hold">
                                          <p:stCondLst>
                                            <p:cond delay="0"/>
                                          </p:stCondLst>
                                        </p:cTn>
                                        <p:tgtEl>
                                          <p:spTgt spid="2936"/>
                                        </p:tgtEl>
                                        <p:attrNameLst>
                                          <p:attrName>style.visibility</p:attrName>
                                        </p:attrNameLst>
                                      </p:cBhvr>
                                      <p:to>
                                        <p:strVal val="visible"/>
                                      </p:to>
                                    </p:set>
                                    <p:animEffect transition="in" filter="fade">
                                      <p:cBhvr>
                                        <p:cTn id="25" dur="1000"/>
                                        <p:tgtEl>
                                          <p:spTgt spid="2936"/>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1000"/>
                                        <p:tgtEl>
                                          <p:spTgt spid="2937"/>
                                        </p:tgtEl>
                                      </p:cBhvr>
                                    </p:animEffect>
                                  </p:childTnLst>
                                </p:cTn>
                              </p:par>
                              <p:par>
                                <p:cTn id="29" presetID="10" presetClass="entr" presetSubtype="0" fill="hold" nodeType="withEffect">
                                  <p:stCondLst>
                                    <p:cond delay="0"/>
                                  </p:stCondLst>
                                  <p:childTnLst>
                                    <p:set>
                                      <p:cBhvr>
                                        <p:cTn id="30" dur="1" fill="hold">
                                          <p:stCondLst>
                                            <p:cond delay="0"/>
                                          </p:stCondLst>
                                        </p:cTn>
                                        <p:tgtEl>
                                          <p:spTgt spid="2938"/>
                                        </p:tgtEl>
                                        <p:attrNameLst>
                                          <p:attrName>style.visibility</p:attrName>
                                        </p:attrNameLst>
                                      </p:cBhvr>
                                      <p:to>
                                        <p:strVal val="visible"/>
                                      </p:to>
                                    </p:set>
                                    <p:animEffect transition="in" filter="fade">
                                      <p:cBhvr>
                                        <p:cTn id="31" dur="1000"/>
                                        <p:tgtEl>
                                          <p:spTgt spid="2938"/>
                                        </p:tgtEl>
                                      </p:cBhvr>
                                    </p:animEffect>
                                  </p:childTnLst>
                                </p:cTn>
                              </p:par>
                              <p:par>
                                <p:cTn id="32" presetID="10" presetClass="entr" presetSubtype="0" fill="hold" nodeType="withEffect">
                                  <p:stCondLst>
                                    <p:cond delay="0"/>
                                  </p:stCondLst>
                                  <p:childTnLst>
                                    <p:set>
                                      <p:cBhvr>
                                        <p:cTn id="33" dur="1" fill="hold">
                                          <p:stCondLst>
                                            <p:cond delay="0"/>
                                          </p:stCondLst>
                                        </p:cTn>
                                        <p:tgtEl>
                                          <p:spTgt spid="2939"/>
                                        </p:tgtEl>
                                        <p:attrNameLst>
                                          <p:attrName>style.visibility</p:attrName>
                                        </p:attrNameLst>
                                      </p:cBhvr>
                                      <p:to>
                                        <p:strVal val="visible"/>
                                      </p:to>
                                    </p:set>
                                    <p:animEffect transition="in" filter="fade">
                                      <p:cBhvr>
                                        <p:cTn id="34" dur="10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6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DATA PROJECT ARCHITECTURE</a:t>
            </a:r>
            <a:endParaRPr/>
          </a:p>
        </p:txBody>
      </p:sp>
      <p:grpSp>
        <p:nvGrpSpPr>
          <p:cNvPr id="2945" name="Google Shape;2945;p68"/>
          <p:cNvGrpSpPr/>
          <p:nvPr/>
        </p:nvGrpSpPr>
        <p:grpSpPr>
          <a:xfrm>
            <a:off x="982950" y="1504725"/>
            <a:ext cx="7178094" cy="2492778"/>
            <a:chOff x="982950" y="1504725"/>
            <a:chExt cx="7178094" cy="2492778"/>
          </a:xfrm>
        </p:grpSpPr>
        <p:sp>
          <p:nvSpPr>
            <p:cNvPr id="2946" name="Google Shape;2946;p68"/>
            <p:cNvSpPr/>
            <p:nvPr/>
          </p:nvSpPr>
          <p:spPr>
            <a:xfrm>
              <a:off x="982950"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Question</a:t>
              </a:r>
              <a:endParaRPr sz="1800" b="1">
                <a:solidFill>
                  <a:srgbClr val="F2F5F4"/>
                </a:solidFill>
                <a:latin typeface="Lexend"/>
                <a:ea typeface="Lexend"/>
                <a:cs typeface="Lexend"/>
                <a:sym typeface="Lexend"/>
              </a:endParaRPr>
            </a:p>
          </p:txBody>
        </p:sp>
        <p:sp>
          <p:nvSpPr>
            <p:cNvPr id="2947" name="Google Shape;2947;p68"/>
            <p:cNvSpPr/>
            <p:nvPr/>
          </p:nvSpPr>
          <p:spPr>
            <a:xfrm>
              <a:off x="991344" y="3424803"/>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Modeling</a:t>
              </a:r>
              <a:endParaRPr sz="2100">
                <a:solidFill>
                  <a:schemeClr val="lt1"/>
                </a:solidFill>
                <a:latin typeface="Aldrich"/>
                <a:ea typeface="Aldrich"/>
                <a:cs typeface="Aldrich"/>
                <a:sym typeface="Aldrich"/>
              </a:endParaRPr>
            </a:p>
          </p:txBody>
        </p:sp>
        <p:sp>
          <p:nvSpPr>
            <p:cNvPr id="2948" name="Google Shape;2948;p68"/>
            <p:cNvSpPr/>
            <p:nvPr/>
          </p:nvSpPr>
          <p:spPr>
            <a:xfrm>
              <a:off x="3427538" y="3424803"/>
              <a:ext cx="22911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Interpretation</a:t>
              </a:r>
              <a:endParaRPr sz="2100">
                <a:solidFill>
                  <a:schemeClr val="lt1"/>
                </a:solidFill>
                <a:latin typeface="Aldrich"/>
                <a:ea typeface="Aldrich"/>
                <a:cs typeface="Aldrich"/>
                <a:sym typeface="Aldrich"/>
              </a:endParaRPr>
            </a:p>
          </p:txBody>
        </p:sp>
        <p:sp>
          <p:nvSpPr>
            <p:cNvPr id="2949" name="Google Shape;2949;p68"/>
            <p:cNvSpPr/>
            <p:nvPr/>
          </p:nvSpPr>
          <p:spPr>
            <a:xfrm>
              <a:off x="5862604" y="3424803"/>
              <a:ext cx="22902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Communication</a:t>
              </a:r>
              <a:endParaRPr sz="2100">
                <a:solidFill>
                  <a:schemeClr val="lt1"/>
                </a:solidFill>
                <a:latin typeface="Aldrich"/>
                <a:ea typeface="Aldrich"/>
                <a:cs typeface="Aldrich"/>
                <a:sym typeface="Aldrich"/>
              </a:endParaRPr>
            </a:p>
          </p:txBody>
        </p:sp>
        <p:sp>
          <p:nvSpPr>
            <p:cNvPr id="2950" name="Google Shape;2950;p68"/>
            <p:cNvSpPr/>
            <p:nvPr/>
          </p:nvSpPr>
          <p:spPr>
            <a:xfrm>
              <a:off x="3426960" y="2466381"/>
              <a:ext cx="2292300" cy="572700"/>
            </a:xfrm>
            <a:prstGeom prst="roundRect">
              <a:avLst>
                <a:gd name="adj" fmla="val 0"/>
              </a:avLst>
            </a:prstGeom>
            <a:noFill/>
            <a:ln w="9525" cap="flat" cmpd="sng">
              <a:solidFill>
                <a:schemeClr val="dk2"/>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Decision</a:t>
              </a:r>
              <a:endParaRPr sz="2100">
                <a:solidFill>
                  <a:schemeClr val="lt1"/>
                </a:solidFill>
                <a:latin typeface="Aldrich"/>
                <a:ea typeface="Aldrich"/>
                <a:cs typeface="Aldrich"/>
                <a:sym typeface="Aldrich"/>
              </a:endParaRPr>
            </a:p>
          </p:txBody>
        </p:sp>
        <p:sp>
          <p:nvSpPr>
            <p:cNvPr id="2951" name="Google Shape;2951;p68"/>
            <p:cNvSpPr/>
            <p:nvPr/>
          </p:nvSpPr>
          <p:spPr>
            <a:xfrm>
              <a:off x="3425847"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a:t>
              </a:r>
              <a:endParaRPr sz="1800" b="1">
                <a:solidFill>
                  <a:srgbClr val="F2F5F4"/>
                </a:solidFill>
                <a:latin typeface="Lexend"/>
                <a:ea typeface="Lexend"/>
                <a:cs typeface="Lexend"/>
                <a:sym typeface="Lexend"/>
              </a:endParaRPr>
            </a:p>
          </p:txBody>
        </p:sp>
        <p:sp>
          <p:nvSpPr>
            <p:cNvPr id="2952" name="Google Shape;2952;p68"/>
            <p:cNvSpPr/>
            <p:nvPr/>
          </p:nvSpPr>
          <p:spPr>
            <a:xfrm>
              <a:off x="5868744"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EDA</a:t>
              </a:r>
              <a:endParaRPr sz="1800" b="1">
                <a:solidFill>
                  <a:srgbClr val="F2F5F4"/>
                </a:solidFill>
                <a:latin typeface="Lexend"/>
                <a:ea typeface="Lexend"/>
                <a:cs typeface="Lexend"/>
                <a:sym typeface="Lexend"/>
              </a:endParaRPr>
            </a:p>
          </p:txBody>
        </p:sp>
        <p:cxnSp>
          <p:nvCxnSpPr>
            <p:cNvPr id="2953" name="Google Shape;2953;p68"/>
            <p:cNvCxnSpPr/>
            <p:nvPr/>
          </p:nvCxnSpPr>
          <p:spPr>
            <a:xfrm rot="10800000" flipH="1">
              <a:off x="5719268"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4" name="Google Shape;2954;p68"/>
            <p:cNvCxnSpPr>
              <a:stCxn id="2952" idx="3"/>
              <a:endCxn id="2950" idx="0"/>
            </p:cNvCxnSpPr>
            <p:nvPr/>
          </p:nvCxnSpPr>
          <p:spPr>
            <a:xfrm flipH="1">
              <a:off x="4573044" y="1791075"/>
              <a:ext cx="3588000" cy="675300"/>
            </a:xfrm>
            <a:prstGeom prst="bentConnector4">
              <a:avLst>
                <a:gd name="adj1" fmla="val -6637"/>
                <a:gd name="adj2" fmla="val 71184"/>
              </a:avLst>
            </a:prstGeom>
            <a:noFill/>
            <a:ln w="9525" cap="flat" cmpd="sng">
              <a:solidFill>
                <a:schemeClr val="lt1"/>
              </a:solidFill>
              <a:prstDash val="solid"/>
              <a:round/>
              <a:headEnd type="none" w="med" len="med"/>
              <a:tailEnd type="none" w="med" len="med"/>
            </a:ln>
          </p:spPr>
        </p:cxnSp>
        <p:cxnSp>
          <p:nvCxnSpPr>
            <p:cNvPr id="2955" name="Google Shape;2955;p68"/>
            <p:cNvCxnSpPr>
              <a:stCxn id="2950" idx="2"/>
              <a:endCxn id="2947" idx="1"/>
            </p:cNvCxnSpPr>
            <p:nvPr/>
          </p:nvCxnSpPr>
          <p:spPr>
            <a:xfrm rot="5400000">
              <a:off x="2446260" y="1584231"/>
              <a:ext cx="672000" cy="3581700"/>
            </a:xfrm>
            <a:prstGeom prst="bentConnector4">
              <a:avLst>
                <a:gd name="adj1" fmla="val 28700"/>
                <a:gd name="adj2" fmla="val 106651"/>
              </a:avLst>
            </a:prstGeom>
            <a:noFill/>
            <a:ln w="9525" cap="flat" cmpd="sng">
              <a:solidFill>
                <a:schemeClr val="lt1"/>
              </a:solidFill>
              <a:prstDash val="solid"/>
              <a:round/>
              <a:headEnd type="none" w="med" len="med"/>
              <a:tailEnd type="none" w="med" len="med"/>
            </a:ln>
          </p:spPr>
        </p:cxnSp>
        <p:cxnSp>
          <p:nvCxnSpPr>
            <p:cNvPr id="2956" name="Google Shape;2956;p68"/>
            <p:cNvCxnSpPr/>
            <p:nvPr/>
          </p:nvCxnSpPr>
          <p:spPr>
            <a:xfrm rot="10800000" flipH="1">
              <a:off x="3279972"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7" name="Google Shape;2957;p68"/>
            <p:cNvCxnSpPr/>
            <p:nvPr/>
          </p:nvCxnSpPr>
          <p:spPr>
            <a:xfrm rot="10800000" flipH="1">
              <a:off x="3275247" y="3709866"/>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8" name="Google Shape;2958;p68"/>
            <p:cNvCxnSpPr/>
            <p:nvPr/>
          </p:nvCxnSpPr>
          <p:spPr>
            <a:xfrm rot="10800000" flipH="1">
              <a:off x="5711993" y="3713133"/>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grpSp>
      <p:pic>
        <p:nvPicPr>
          <p:cNvPr id="2959" name="Google Shape;2959;p68"/>
          <p:cNvPicPr preferRelativeResize="0"/>
          <p:nvPr/>
        </p:nvPicPr>
        <p:blipFill rotWithShape="1">
          <a:blip r:embed="rId3">
            <a:alphaModFix/>
          </a:blip>
          <a:srcRect l="-48330" r="48329"/>
          <a:stretch/>
        </p:blipFill>
        <p:spPr>
          <a:xfrm>
            <a:off x="6616489" y="-1431875"/>
            <a:ext cx="2527512" cy="2681250"/>
          </a:xfrm>
          <a:prstGeom prst="rect">
            <a:avLst/>
          </a:prstGeom>
          <a:noFill/>
          <a:ln>
            <a:noFill/>
          </a:ln>
        </p:spPr>
      </p:pic>
      <p:grpSp>
        <p:nvGrpSpPr>
          <p:cNvPr id="2960" name="Google Shape;2960;p68"/>
          <p:cNvGrpSpPr/>
          <p:nvPr/>
        </p:nvGrpSpPr>
        <p:grpSpPr>
          <a:xfrm flipH="1">
            <a:off x="1794888" y="2659658"/>
            <a:ext cx="793256" cy="182899"/>
            <a:chOff x="2685575" y="2835950"/>
            <a:chExt cx="433000" cy="99825"/>
          </a:xfrm>
        </p:grpSpPr>
        <p:sp>
          <p:nvSpPr>
            <p:cNvPr id="2961" name="Google Shape;2961;p6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5" name="Google Shape;2965;p68"/>
          <p:cNvSpPr/>
          <p:nvPr/>
        </p:nvSpPr>
        <p:spPr>
          <a:xfrm flipH="1">
            <a:off x="6813911" y="2473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44"/>
                                        </p:tgtEl>
                                        <p:attrNameLst>
                                          <p:attrName>style.visibility</p:attrName>
                                        </p:attrNameLst>
                                      </p:cBhvr>
                                      <p:to>
                                        <p:strVal val="visible"/>
                                      </p:to>
                                    </p:set>
                                    <p:anim calcmode="lin" valueType="num">
                                      <p:cBhvr additive="base">
                                        <p:cTn id="7" dur="1000"/>
                                        <p:tgtEl>
                                          <p:spTgt spid="294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2965"/>
                                        </p:tgtEl>
                                        <p:attrNameLst>
                                          <p:attrName>style.visibility</p:attrName>
                                        </p:attrNameLst>
                                      </p:cBhvr>
                                      <p:to>
                                        <p:strVal val="visible"/>
                                      </p:to>
                                    </p:set>
                                    <p:anim calcmode="lin" valueType="num">
                                      <p:cBhvr additive="base">
                                        <p:cTn id="10" dur="1000"/>
                                        <p:tgtEl>
                                          <p:spTgt spid="2965"/>
                                        </p:tgtEl>
                                        <p:attrNameLst>
                                          <p:attrName>ppt_w</p:attrName>
                                        </p:attrNameLst>
                                      </p:cBhvr>
                                      <p:tavLst>
                                        <p:tav tm="0">
                                          <p:val>
                                            <p:strVal val="0"/>
                                          </p:val>
                                        </p:tav>
                                        <p:tav tm="100000">
                                          <p:val>
                                            <p:strVal val="#ppt_w"/>
                                          </p:val>
                                        </p:tav>
                                      </p:tavLst>
                                    </p:anim>
                                    <p:anim calcmode="lin" valueType="num">
                                      <p:cBhvr additive="base">
                                        <p:cTn id="11" dur="1000"/>
                                        <p:tgtEl>
                                          <p:spTgt spid="2965"/>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2960"/>
                                        </p:tgtEl>
                                        <p:attrNameLst>
                                          <p:attrName>style.visibility</p:attrName>
                                        </p:attrNameLst>
                                      </p:cBhvr>
                                      <p:to>
                                        <p:strVal val="visible"/>
                                      </p:to>
                                    </p:set>
                                    <p:anim calcmode="lin" valueType="num">
                                      <p:cBhvr additive="base">
                                        <p:cTn id="14" dur="1000"/>
                                        <p:tgtEl>
                                          <p:spTgt spid="2960"/>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945"/>
                                        </p:tgtEl>
                                        <p:attrNameLst>
                                          <p:attrName>style.visibility</p:attrName>
                                        </p:attrNameLst>
                                      </p:cBhvr>
                                      <p:to>
                                        <p:strVal val="visible"/>
                                      </p:to>
                                    </p:set>
                                    <p:animEffect transition="in" filter="fade">
                                      <p:cBhvr>
                                        <p:cTn id="17" dur="1000"/>
                                        <p:tgtEl>
                                          <p:spTgt spid="2945"/>
                                        </p:tgtEl>
                                      </p:cBhvr>
                                    </p:animEffect>
                                  </p:childTnLst>
                                </p:cTn>
                              </p:par>
                              <p:par>
                                <p:cTn id="18" presetID="2" presetClass="entr" presetSubtype="1" fill="hold" nodeType="withEffect">
                                  <p:stCondLst>
                                    <p:cond delay="0"/>
                                  </p:stCondLst>
                                  <p:childTnLst>
                                    <p:set>
                                      <p:cBhvr>
                                        <p:cTn id="19" dur="1" fill="hold">
                                          <p:stCondLst>
                                            <p:cond delay="0"/>
                                          </p:stCondLst>
                                        </p:cTn>
                                        <p:tgtEl>
                                          <p:spTgt spid="2959"/>
                                        </p:tgtEl>
                                        <p:attrNameLst>
                                          <p:attrName>style.visibility</p:attrName>
                                        </p:attrNameLst>
                                      </p:cBhvr>
                                      <p:to>
                                        <p:strVal val="visible"/>
                                      </p:to>
                                    </p:set>
                                    <p:anim calcmode="lin" valueType="num">
                                      <p:cBhvr additive="base">
                                        <p:cTn id="20" dur="1000"/>
                                        <p:tgtEl>
                                          <p:spTgt spid="2959"/>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2966"/>
                                        </p:tgtEl>
                                        <p:attrNameLst>
                                          <p:attrName>style.visibility</p:attrName>
                                        </p:attrNameLst>
                                      </p:cBhvr>
                                      <p:to>
                                        <p:strVal val="visible"/>
                                      </p:to>
                                    </p:set>
                                    <p:animEffect transition="in" filter="fade">
                                      <p:cBhvr>
                                        <p:cTn id="23" dur="1000"/>
                                        <p:tgtEl>
                                          <p:spTgt spid="2966"/>
                                        </p:tgtEl>
                                      </p:cBhvr>
                                    </p:animEffect>
                                  </p:childTnLst>
                                </p:cTn>
                              </p:par>
                              <p:par>
                                <p:cTn id="24" presetID="10" presetClass="entr" presetSubtype="0" fill="hold" nodeType="withEffect">
                                  <p:stCondLst>
                                    <p:cond delay="0"/>
                                  </p:stCondLst>
                                  <p:childTnLst>
                                    <p:set>
                                      <p:cBhvr>
                                        <p:cTn id="25" dur="1" fill="hold">
                                          <p:stCondLst>
                                            <p:cond delay="0"/>
                                          </p:stCondLst>
                                        </p:cTn>
                                        <p:tgtEl>
                                          <p:spTgt spid="2967"/>
                                        </p:tgtEl>
                                        <p:attrNameLst>
                                          <p:attrName>style.visibility</p:attrName>
                                        </p:attrNameLst>
                                      </p:cBhvr>
                                      <p:to>
                                        <p:strVal val="visible"/>
                                      </p:to>
                                    </p:set>
                                    <p:animEffect transition="in" filter="fade">
                                      <p:cBhvr>
                                        <p:cTn id="26" dur="1000"/>
                                        <p:tgtEl>
                                          <p:spTgt spid="2967"/>
                                        </p:tgtEl>
                                      </p:cBhvr>
                                    </p:animEffect>
                                  </p:childTnLst>
                                </p:cTn>
                              </p:par>
                              <p:par>
                                <p:cTn id="27" presetID="10" presetClass="entr" presetSubtype="0" fill="hold" nodeType="withEffect">
                                  <p:stCondLst>
                                    <p:cond delay="0"/>
                                  </p:stCondLst>
                                  <p:childTnLst>
                                    <p:set>
                                      <p:cBhvr>
                                        <p:cTn id="28" dur="1" fill="hold">
                                          <p:stCondLst>
                                            <p:cond delay="0"/>
                                          </p:stCondLst>
                                        </p:cTn>
                                        <p:tgtEl>
                                          <p:spTgt spid="2968"/>
                                        </p:tgtEl>
                                        <p:attrNameLst>
                                          <p:attrName>style.visibility</p:attrName>
                                        </p:attrNameLst>
                                      </p:cBhvr>
                                      <p:to>
                                        <p:strVal val="visible"/>
                                      </p:to>
                                    </p:set>
                                    <p:animEffect transition="in" filter="fade">
                                      <p:cBhvr>
                                        <p:cTn id="29" dur="1000"/>
                                        <p:tgtEl>
                                          <p:spTgt spid="2968"/>
                                        </p:tgtEl>
                                      </p:cBhvr>
                                    </p:animEffect>
                                  </p:childTnLst>
                                </p:cTn>
                              </p:par>
                              <p:par>
                                <p:cTn id="30" presetID="10" presetClass="entr" presetSubtype="0" fill="hold" nodeType="withEffect">
                                  <p:stCondLst>
                                    <p:cond delay="0"/>
                                  </p:stCondLst>
                                  <p:childTnLst>
                                    <p:set>
                                      <p:cBhvr>
                                        <p:cTn id="31" dur="1" fill="hold">
                                          <p:stCondLst>
                                            <p:cond delay="0"/>
                                          </p:stCondLst>
                                        </p:cTn>
                                        <p:tgtEl>
                                          <p:spTgt spid="2969"/>
                                        </p:tgtEl>
                                        <p:attrNameLst>
                                          <p:attrName>style.visibility</p:attrName>
                                        </p:attrNameLst>
                                      </p:cBhvr>
                                      <p:to>
                                        <p:strVal val="visible"/>
                                      </p:to>
                                    </p:set>
                                    <p:animEffect transition="in" filter="fade">
                                      <p:cBhvr>
                                        <p:cTn id="32" dur="1000"/>
                                        <p:tgtEl>
                                          <p:spTgt spid="2969"/>
                                        </p:tgtEl>
                                      </p:cBhvr>
                                    </p:animEffect>
                                  </p:childTnLst>
                                </p:cTn>
                              </p:par>
                              <p:par>
                                <p:cTn id="33" presetID="10" presetClass="entr" presetSubtype="0" fill="hold" nodeType="withEffect">
                                  <p:stCondLst>
                                    <p:cond delay="0"/>
                                  </p:stCondLst>
                                  <p:childTnLst>
                                    <p:set>
                                      <p:cBhvr>
                                        <p:cTn id="34" dur="1" fill="hold">
                                          <p:stCondLst>
                                            <p:cond delay="0"/>
                                          </p:stCondLst>
                                        </p:cTn>
                                        <p:tgtEl>
                                          <p:spTgt spid="2970"/>
                                        </p:tgtEl>
                                        <p:attrNameLst>
                                          <p:attrName>style.visibility</p:attrName>
                                        </p:attrNameLst>
                                      </p:cBhvr>
                                      <p:to>
                                        <p:strVal val="visible"/>
                                      </p:to>
                                    </p:set>
                                    <p:animEffect transition="in" filter="fade">
                                      <p:cBhvr>
                                        <p:cTn id="35" dur="1000"/>
                                        <p:tgtEl>
                                          <p:spTgt spid="2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69"/>
          <p:cNvSpPr txBox="1">
            <a:spLocks noGrp="1"/>
          </p:cNvSpPr>
          <p:nvPr>
            <p:ph type="title"/>
          </p:nvPr>
        </p:nvSpPr>
        <p:spPr>
          <a:xfrm>
            <a:off x="2185650" y="3095408"/>
            <a:ext cx="4772700" cy="473100"/>
          </a:xfrm>
          <a:prstGeom prst="rect">
            <a:avLst/>
          </a:prstGeom>
        </p:spPr>
        <p:txBody>
          <a:bodyPr spcFirstLastPara="1" wrap="square" lIns="91425" tIns="0" rIns="365750" bIns="91425" anchor="t" anchorCtr="0">
            <a:noAutofit/>
          </a:bodyPr>
          <a:lstStyle/>
          <a:p>
            <a:pPr marL="0" lvl="0" indent="0" algn="ctr" rtl="0">
              <a:spcBef>
                <a:spcPts val="0"/>
              </a:spcBef>
              <a:spcAft>
                <a:spcPts val="0"/>
              </a:spcAft>
              <a:buClr>
                <a:schemeClr val="dk1"/>
              </a:buClr>
              <a:buSzPts val="1100"/>
              <a:buFont typeface="Arial"/>
              <a:buNone/>
            </a:pPr>
            <a:r>
              <a:rPr lang="en"/>
              <a:t>—Someone Famous</a:t>
            </a:r>
            <a:endParaRPr/>
          </a:p>
        </p:txBody>
      </p:sp>
      <p:sp>
        <p:nvSpPr>
          <p:cNvPr id="2976" name="Google Shape;2976;p69"/>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
        <p:nvSpPr>
          <p:cNvPr id="2977" name="Google Shape;2977;p69"/>
          <p:cNvSpPr/>
          <p:nvPr/>
        </p:nvSpPr>
        <p:spPr>
          <a:xfrm>
            <a:off x="623363"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76"/>
                                        </p:tgtEl>
                                        <p:attrNameLst>
                                          <p:attrName>style.visibility</p:attrName>
                                        </p:attrNameLst>
                                      </p:cBhvr>
                                      <p:to>
                                        <p:strVal val="visible"/>
                                      </p:to>
                                    </p:set>
                                    <p:anim calcmode="lin" valueType="num">
                                      <p:cBhvr additive="base">
                                        <p:cTn id="7" dur="1000"/>
                                        <p:tgtEl>
                                          <p:spTgt spid="2976"/>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2975"/>
                                        </p:tgtEl>
                                        <p:attrNameLst>
                                          <p:attrName>style.visibility</p:attrName>
                                        </p:attrNameLst>
                                      </p:cBhvr>
                                      <p:to>
                                        <p:strVal val="visible"/>
                                      </p:to>
                                    </p:set>
                                    <p:anim calcmode="lin" valueType="num">
                                      <p:cBhvr additive="base">
                                        <p:cTn id="10" dur="1000"/>
                                        <p:tgtEl>
                                          <p:spTgt spid="297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982"/>
                                        </p:tgtEl>
                                        <p:attrNameLst>
                                          <p:attrName>style.visibility</p:attrName>
                                        </p:attrNameLst>
                                      </p:cBhvr>
                                      <p:to>
                                        <p:strVal val="visible"/>
                                      </p:to>
                                    </p:set>
                                    <p:anim calcmode="lin" valueType="num">
                                      <p:cBhvr additive="base">
                                        <p:cTn id="13" dur="1000"/>
                                        <p:tgtEl>
                                          <p:spTgt spid="2982"/>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86"/>
                                        </p:tgtEl>
                                        <p:attrNameLst>
                                          <p:attrName>style.visibility</p:attrName>
                                        </p:attrNameLst>
                                      </p:cBhvr>
                                      <p:to>
                                        <p:strVal val="visible"/>
                                      </p:to>
                                    </p:set>
                                    <p:animEffect transition="in" filter="fade">
                                      <p:cBhvr>
                                        <p:cTn id="16" dur="1000"/>
                                        <p:tgtEl>
                                          <p:spTgt spid="2986"/>
                                        </p:tgtEl>
                                      </p:cBhvr>
                                    </p:animEffect>
                                  </p:childTnLst>
                                </p:cTn>
                              </p:par>
                              <p:par>
                                <p:cTn id="17" presetID="10" presetClass="entr" presetSubtype="0" fill="hold" nodeType="withEffect">
                                  <p:stCondLst>
                                    <p:cond delay="0"/>
                                  </p:stCondLst>
                                  <p:childTnLst>
                                    <p:set>
                                      <p:cBhvr>
                                        <p:cTn id="18" dur="1" fill="hold">
                                          <p:stCondLst>
                                            <p:cond delay="0"/>
                                          </p:stCondLst>
                                        </p:cTn>
                                        <p:tgtEl>
                                          <p:spTgt spid="2987"/>
                                        </p:tgtEl>
                                        <p:attrNameLst>
                                          <p:attrName>style.visibility</p:attrName>
                                        </p:attrNameLst>
                                      </p:cBhvr>
                                      <p:to>
                                        <p:strVal val="visible"/>
                                      </p:to>
                                    </p:set>
                                    <p:animEffect transition="in" filter="fade">
                                      <p:cBhvr>
                                        <p:cTn id="19" dur="1000"/>
                                        <p:tgtEl>
                                          <p:spTgt spid="2987"/>
                                        </p:tgtEl>
                                      </p:cBhvr>
                                    </p:animEffect>
                                  </p:childTnLst>
                                </p:cTn>
                              </p:par>
                              <p:par>
                                <p:cTn id="20" presetID="10" presetClass="entr" presetSubtype="0" fill="hold" nodeType="withEffect">
                                  <p:stCondLst>
                                    <p:cond delay="0"/>
                                  </p:stCondLst>
                                  <p:childTnLst>
                                    <p:set>
                                      <p:cBhvr>
                                        <p:cTn id="21" dur="1" fill="hold">
                                          <p:stCondLst>
                                            <p:cond delay="0"/>
                                          </p:stCondLst>
                                        </p:cTn>
                                        <p:tgtEl>
                                          <p:spTgt spid="2988"/>
                                        </p:tgtEl>
                                        <p:attrNameLst>
                                          <p:attrName>style.visibility</p:attrName>
                                        </p:attrNameLst>
                                      </p:cBhvr>
                                      <p:to>
                                        <p:strVal val="visible"/>
                                      </p:to>
                                    </p:set>
                                    <p:animEffect transition="in" filter="fade">
                                      <p:cBhvr>
                                        <p:cTn id="22" dur="1000"/>
                                        <p:tgtEl>
                                          <p:spTgt spid="2988"/>
                                        </p:tgtEl>
                                      </p:cBhvr>
                                    </p:animEffect>
                                  </p:childTnLst>
                                </p:cTn>
                              </p:par>
                              <p:par>
                                <p:cTn id="23" presetID="10" presetClass="entr" presetSubtype="0" fill="hold" nodeType="withEffect">
                                  <p:stCondLst>
                                    <p:cond delay="0"/>
                                  </p:stCondLst>
                                  <p:childTnLst>
                                    <p:set>
                                      <p:cBhvr>
                                        <p:cTn id="24" dur="1" fill="hold">
                                          <p:stCondLst>
                                            <p:cond delay="0"/>
                                          </p:stCondLst>
                                        </p:cTn>
                                        <p:tgtEl>
                                          <p:spTgt spid="2989"/>
                                        </p:tgtEl>
                                        <p:attrNameLst>
                                          <p:attrName>style.visibility</p:attrName>
                                        </p:attrNameLst>
                                      </p:cBhvr>
                                      <p:to>
                                        <p:strVal val="visible"/>
                                      </p:to>
                                    </p:set>
                                    <p:animEffect transition="in" filter="fade">
                                      <p:cBhvr>
                                        <p:cTn id="25" dur="1000"/>
                                        <p:tgtEl>
                                          <p:spTgt spid="2989"/>
                                        </p:tgtEl>
                                      </p:cBhvr>
                                    </p:animEffect>
                                  </p:childTnLst>
                                </p:cTn>
                              </p:par>
                              <p:par>
                                <p:cTn id="26" presetID="10" presetClass="entr" presetSubtype="0" fill="hold" nodeType="withEffect">
                                  <p:stCondLst>
                                    <p:cond delay="0"/>
                                  </p:stCondLst>
                                  <p:childTnLst>
                                    <p:set>
                                      <p:cBhvr>
                                        <p:cTn id="27" dur="1" fill="hold">
                                          <p:stCondLst>
                                            <p:cond delay="0"/>
                                          </p:stCondLst>
                                        </p:cTn>
                                        <p:tgtEl>
                                          <p:spTgt spid="2990"/>
                                        </p:tgtEl>
                                        <p:attrNameLst>
                                          <p:attrName>style.visibility</p:attrName>
                                        </p:attrNameLst>
                                      </p:cBhvr>
                                      <p:to>
                                        <p:strVal val="visible"/>
                                      </p:to>
                                    </p:set>
                                    <p:animEffect transition="in" filter="fade">
                                      <p:cBhvr>
                                        <p:cTn id="28"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70"/>
          <p:cNvSpPr txBox="1">
            <a:spLocks noGrp="1"/>
          </p:cNvSpPr>
          <p:nvPr>
            <p:ph type="title"/>
          </p:nvPr>
        </p:nvSpPr>
        <p:spPr>
          <a:xfrm>
            <a:off x="4963975" y="1838875"/>
            <a:ext cx="3396300" cy="371700"/>
          </a:xfrm>
          <a:prstGeom prst="rect">
            <a:avLst/>
          </a:prstGeom>
        </p:spPr>
        <p:txBody>
          <a:bodyPr spcFirstLastPara="1" wrap="square" lIns="91425" tIns="0" rIns="155425" bIns="91425" anchor="t" anchorCtr="0">
            <a:noAutofit/>
          </a:bodyPr>
          <a:lstStyle/>
          <a:p>
            <a:pPr marL="0" lvl="0" indent="0" algn="r" rtl="0">
              <a:spcBef>
                <a:spcPts val="0"/>
              </a:spcBef>
              <a:spcAft>
                <a:spcPts val="0"/>
              </a:spcAft>
              <a:buNone/>
            </a:pPr>
            <a:r>
              <a:rPr lang="en"/>
              <a:t>NOW</a:t>
            </a:r>
            <a:endParaRPr/>
          </a:p>
        </p:txBody>
      </p:sp>
      <p:sp>
        <p:nvSpPr>
          <p:cNvPr id="2996" name="Google Shape;2996;p70"/>
          <p:cNvSpPr txBox="1">
            <a:spLocks noGrp="1"/>
          </p:cNvSpPr>
          <p:nvPr>
            <p:ph type="subTitle" idx="1"/>
          </p:nvPr>
        </p:nvSpPr>
        <p:spPr>
          <a:xfrm>
            <a:off x="4963950" y="2332050"/>
            <a:ext cx="3396300" cy="1181400"/>
          </a:xfrm>
          <a:prstGeom prst="rect">
            <a:avLst/>
          </a:prstGeom>
        </p:spPr>
        <p:txBody>
          <a:bodyPr spcFirstLastPara="1" wrap="square" lIns="91425" tIns="91425" rIns="155425" bIns="91425" anchor="t" anchorCtr="0">
            <a:noAutofit/>
          </a:bodyPr>
          <a:lstStyle/>
          <a:p>
            <a:pPr marL="0" lvl="0" indent="0" algn="r" rtl="0">
              <a:spcBef>
                <a:spcPts val="0"/>
              </a:spcBef>
              <a:spcAft>
                <a:spcPts val="0"/>
              </a:spcAft>
              <a:buNone/>
            </a:pPr>
            <a:r>
              <a:rPr lang="en"/>
              <a:t>Saturn is a gas giant and has several rings. This planet is composed mostly of hydrogen and helium. Saturn was named after a Roman god</a:t>
            </a:r>
            <a:endParaRPr/>
          </a:p>
        </p:txBody>
      </p:sp>
      <p:pic>
        <p:nvPicPr>
          <p:cNvPr id="2997" name="Google Shape;2997;p70"/>
          <p:cNvPicPr preferRelativeResize="0"/>
          <p:nvPr/>
        </p:nvPicPr>
        <p:blipFill rotWithShape="1">
          <a:blip r:embed="rId3">
            <a:alphaModFix/>
          </a:blip>
          <a:srcRect l="33866" t="9616" r="7804"/>
          <a:stretch/>
        </p:blipFill>
        <p:spPr>
          <a:xfrm>
            <a:off x="1097141" y="1047175"/>
            <a:ext cx="3077012" cy="3049149"/>
          </a:xfrm>
          <a:prstGeom prst="rect">
            <a:avLst/>
          </a:prstGeom>
          <a:noFill/>
          <a:ln w="9525" cap="flat" cmpd="sng">
            <a:solidFill>
              <a:schemeClr val="dk2"/>
            </a:solidFill>
            <a:prstDash val="solid"/>
            <a:round/>
            <a:headEnd type="none" w="sm" len="sm"/>
            <a:tailEnd type="none" w="sm" len="sm"/>
          </a:ln>
        </p:spPr>
      </p:pic>
      <p:sp>
        <p:nvSpPr>
          <p:cNvPr id="2998" name="Google Shape;2998;p7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 calcmode="lin" valueType="num">
                                      <p:cBhvr additive="base">
                                        <p:cTn id="7" dur="1000"/>
                                        <p:tgtEl>
                                          <p:spTgt spid="29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95"/>
                                        </p:tgtEl>
                                        <p:attrNameLst>
                                          <p:attrName>style.visibility</p:attrName>
                                        </p:attrNameLst>
                                      </p:cBhvr>
                                      <p:to>
                                        <p:strVal val="visible"/>
                                      </p:to>
                                    </p:set>
                                    <p:anim calcmode="lin" valueType="num">
                                      <p:cBhvr additive="base">
                                        <p:cTn id="10" dur="1000"/>
                                        <p:tgtEl>
                                          <p:spTgt spid="299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996"/>
                                        </p:tgtEl>
                                        <p:attrNameLst>
                                          <p:attrName>style.visibility</p:attrName>
                                        </p:attrNameLst>
                                      </p:cBhvr>
                                      <p:to>
                                        <p:strVal val="visible"/>
                                      </p:to>
                                    </p:set>
                                    <p:animEffect transition="in" filter="fade">
                                      <p:cBhvr>
                                        <p:cTn id="13" dur="1000"/>
                                        <p:tgtEl>
                                          <p:spTgt spid="2996"/>
                                        </p:tgtEl>
                                      </p:cBhvr>
                                    </p:animEffect>
                                  </p:childTnLst>
                                </p:cTn>
                              </p:par>
                              <p:par>
                                <p:cTn id="14" presetID="10" presetClass="entr" presetSubtype="0" fill="hold" nodeType="withEffect">
                                  <p:stCondLst>
                                    <p:cond delay="0"/>
                                  </p:stCondLst>
                                  <p:childTnLst>
                                    <p:set>
                                      <p:cBhvr>
                                        <p:cTn id="15" dur="1" fill="hold">
                                          <p:stCondLst>
                                            <p:cond delay="0"/>
                                          </p:stCondLst>
                                        </p:cTn>
                                        <p:tgtEl>
                                          <p:spTgt spid="3000"/>
                                        </p:tgtEl>
                                        <p:attrNameLst>
                                          <p:attrName>style.visibility</p:attrName>
                                        </p:attrNameLst>
                                      </p:cBhvr>
                                      <p:to>
                                        <p:strVal val="visible"/>
                                      </p:to>
                                    </p:set>
                                    <p:animEffect transition="in" filter="fade">
                                      <p:cBhvr>
                                        <p:cTn id="16" dur="1000"/>
                                        <p:tgtEl>
                                          <p:spTgt spid="3000"/>
                                        </p:tgtEl>
                                      </p:cBhvr>
                                    </p:animEffect>
                                  </p:childTnLst>
                                </p:cTn>
                              </p:par>
                              <p:par>
                                <p:cTn id="17" presetID="10" presetClass="entr" presetSubtype="0" fill="hold" nodeType="withEffect">
                                  <p:stCondLst>
                                    <p:cond delay="0"/>
                                  </p:stCondLst>
                                  <p:childTnLst>
                                    <p:set>
                                      <p:cBhvr>
                                        <p:cTn id="18" dur="1" fill="hold">
                                          <p:stCondLst>
                                            <p:cond delay="0"/>
                                          </p:stCondLst>
                                        </p:cTn>
                                        <p:tgtEl>
                                          <p:spTgt spid="2998"/>
                                        </p:tgtEl>
                                        <p:attrNameLst>
                                          <p:attrName>style.visibility</p:attrName>
                                        </p:attrNameLst>
                                      </p:cBhvr>
                                      <p:to>
                                        <p:strVal val="visible"/>
                                      </p:to>
                                    </p:set>
                                    <p:animEffect transition="in" filter="fade">
                                      <p:cBhvr>
                                        <p:cTn id="19" dur="1000"/>
                                        <p:tgtEl>
                                          <p:spTgt spid="2998"/>
                                        </p:tgtEl>
                                      </p:cBhvr>
                                    </p:animEffect>
                                  </p:childTnLst>
                                </p:cTn>
                              </p:par>
                              <p:par>
                                <p:cTn id="20" presetID="10" presetClass="entr" presetSubtype="0" fill="hold" nodeType="withEffect">
                                  <p:stCondLst>
                                    <p:cond delay="0"/>
                                  </p:stCondLst>
                                  <p:childTnLst>
                                    <p:set>
                                      <p:cBhvr>
                                        <p:cTn id="21" dur="1" fill="hold">
                                          <p:stCondLst>
                                            <p:cond delay="0"/>
                                          </p:stCondLst>
                                        </p:cTn>
                                        <p:tgtEl>
                                          <p:spTgt spid="2999"/>
                                        </p:tgtEl>
                                        <p:attrNameLst>
                                          <p:attrName>style.visibility</p:attrName>
                                        </p:attrNameLst>
                                      </p:cBhvr>
                                      <p:to>
                                        <p:strVal val="visible"/>
                                      </p:to>
                                    </p:set>
                                    <p:animEffect transition="in" filter="fade">
                                      <p:cBhvr>
                                        <p:cTn id="22" dur="1000"/>
                                        <p:tgtEl>
                                          <p:spTgt spid="2999"/>
                                        </p:tgtEl>
                                      </p:cBhvr>
                                    </p:animEffect>
                                  </p:childTnLst>
                                </p:cTn>
                              </p:par>
                              <p:par>
                                <p:cTn id="23" presetID="10" presetClass="entr" presetSubtype="0" fill="hold" nodeType="withEffect">
                                  <p:stCondLst>
                                    <p:cond delay="0"/>
                                  </p:stCondLst>
                                  <p:childTnLst>
                                    <p:set>
                                      <p:cBhvr>
                                        <p:cTn id="24" dur="1" fill="hold">
                                          <p:stCondLst>
                                            <p:cond delay="0"/>
                                          </p:stCondLst>
                                        </p:cTn>
                                        <p:tgtEl>
                                          <p:spTgt spid="3000"/>
                                        </p:tgtEl>
                                        <p:attrNameLst>
                                          <p:attrName>style.visibility</p:attrName>
                                        </p:attrNameLst>
                                      </p:cBhvr>
                                      <p:to>
                                        <p:strVal val="visible"/>
                                      </p:to>
                                    </p:set>
                                    <p:animEffect transition="in" filter="fade">
                                      <p:cBhvr>
                                        <p:cTn id="25" dur="1000"/>
                                        <p:tgtEl>
                                          <p:spTgt spid="3000"/>
                                        </p:tgtEl>
                                      </p:cBhvr>
                                    </p:animEffect>
                                  </p:childTnLst>
                                </p:cTn>
                              </p:par>
                              <p:par>
                                <p:cTn id="26" presetID="10" presetClass="entr" presetSubtype="0" fill="hold" nodeType="withEffect">
                                  <p:stCondLst>
                                    <p:cond delay="0"/>
                                  </p:stCondLst>
                                  <p:childTnLst>
                                    <p:set>
                                      <p:cBhvr>
                                        <p:cTn id="27" dur="1" fill="hold">
                                          <p:stCondLst>
                                            <p:cond delay="0"/>
                                          </p:stCondLst>
                                        </p:cTn>
                                        <p:tgtEl>
                                          <p:spTgt spid="3001"/>
                                        </p:tgtEl>
                                        <p:attrNameLst>
                                          <p:attrName>style.visibility</p:attrName>
                                        </p:attrNameLst>
                                      </p:cBhvr>
                                      <p:to>
                                        <p:strVal val="visible"/>
                                      </p:to>
                                    </p:set>
                                    <p:animEffect transition="in" filter="fade">
                                      <p:cBhvr>
                                        <p:cTn id="28" dur="1000"/>
                                        <p:tgtEl>
                                          <p:spTgt spid="3001"/>
                                        </p:tgtEl>
                                      </p:cBhvr>
                                    </p:animEffect>
                                  </p:childTnLst>
                                </p:cTn>
                              </p:par>
                              <p:par>
                                <p:cTn id="29" presetID="10" presetClass="entr" presetSubtype="0" fill="hold" nodeType="withEffect">
                                  <p:stCondLst>
                                    <p:cond delay="0"/>
                                  </p:stCondLst>
                                  <p:childTnLst>
                                    <p:set>
                                      <p:cBhvr>
                                        <p:cTn id="30" dur="1" fill="hold">
                                          <p:stCondLst>
                                            <p:cond delay="0"/>
                                          </p:stCondLst>
                                        </p:cTn>
                                        <p:tgtEl>
                                          <p:spTgt spid="3002"/>
                                        </p:tgtEl>
                                        <p:attrNameLst>
                                          <p:attrName>style.visibility</p:attrName>
                                        </p:attrNameLst>
                                      </p:cBhvr>
                                      <p:to>
                                        <p:strVal val="visible"/>
                                      </p:to>
                                    </p:set>
                                    <p:animEffect transition="in" filter="fade">
                                      <p:cBhvr>
                                        <p:cTn id="31" dur="1000"/>
                                        <p:tgtEl>
                                          <p:spTgt spid="3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FUTURE</a:t>
            </a:r>
            <a:endParaRPr/>
          </a:p>
        </p:txBody>
      </p:sp>
      <p:sp>
        <p:nvSpPr>
          <p:cNvPr id="3008" name="Google Shape;3008;p71"/>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the second-brightest natural object in the night sky after the Moon</a:t>
            </a:r>
            <a:endParaRPr/>
          </a:p>
        </p:txBody>
      </p:sp>
      <p:pic>
        <p:nvPicPr>
          <p:cNvPr id="3009" name="Google Shape;3009;p71"/>
          <p:cNvPicPr preferRelativeResize="0"/>
          <p:nvPr/>
        </p:nvPicPr>
        <p:blipFill rotWithShape="1">
          <a:blip r:embed="rId3">
            <a:alphaModFix/>
          </a:blip>
          <a:srcRect l="16352" r="16352"/>
          <a:stretch/>
        </p:blipFill>
        <p:spPr>
          <a:xfrm>
            <a:off x="4976323" y="1047175"/>
            <a:ext cx="3077012" cy="3049150"/>
          </a:xfrm>
          <a:prstGeom prst="rect">
            <a:avLst/>
          </a:prstGeom>
          <a:noFill/>
          <a:ln w="9525" cap="flat" cmpd="sng">
            <a:solidFill>
              <a:schemeClr val="dk2"/>
            </a:solidFill>
            <a:prstDash val="solid"/>
            <a:round/>
            <a:headEnd type="none" w="sm" len="sm"/>
            <a:tailEnd type="none" w="sm" len="sm"/>
          </a:ln>
        </p:spPr>
      </p:pic>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09"/>
                                        </p:tgtEl>
                                        <p:attrNameLst>
                                          <p:attrName>style.visibility</p:attrName>
                                        </p:attrNameLst>
                                      </p:cBhvr>
                                      <p:to>
                                        <p:strVal val="visible"/>
                                      </p:to>
                                    </p:set>
                                    <p:anim calcmode="lin" valueType="num">
                                      <p:cBhvr additive="base">
                                        <p:cTn id="7" dur="1000"/>
                                        <p:tgtEl>
                                          <p:spTgt spid="30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007"/>
                                        </p:tgtEl>
                                        <p:attrNameLst>
                                          <p:attrName>style.visibility</p:attrName>
                                        </p:attrNameLst>
                                      </p:cBhvr>
                                      <p:to>
                                        <p:strVal val="visible"/>
                                      </p:to>
                                    </p:set>
                                    <p:anim calcmode="lin" valueType="num">
                                      <p:cBhvr additive="base">
                                        <p:cTn id="10" dur="1000"/>
                                        <p:tgtEl>
                                          <p:spTgt spid="300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08"/>
                                        </p:tgtEl>
                                        <p:attrNameLst>
                                          <p:attrName>style.visibility</p:attrName>
                                        </p:attrNameLst>
                                      </p:cBhvr>
                                      <p:to>
                                        <p:strVal val="visible"/>
                                      </p:to>
                                    </p:set>
                                    <p:animEffect transition="in" filter="fade">
                                      <p:cBhvr>
                                        <p:cTn id="13" dur="1000"/>
                                        <p:tgtEl>
                                          <p:spTgt spid="3008"/>
                                        </p:tgtEl>
                                      </p:cBhvr>
                                    </p:animEffect>
                                  </p:childTnLst>
                                </p:cTn>
                              </p:par>
                              <p:par>
                                <p:cTn id="14" presetID="10" presetClass="entr" presetSubtype="0" fill="hold" nodeType="withEffect">
                                  <p:stCondLst>
                                    <p:cond delay="0"/>
                                  </p:stCondLst>
                                  <p:childTnLst>
                                    <p:set>
                                      <p:cBhvr>
                                        <p:cTn id="15" dur="1" fill="hold">
                                          <p:stCondLst>
                                            <p:cond delay="0"/>
                                          </p:stCondLst>
                                        </p:cTn>
                                        <p:tgtEl>
                                          <p:spTgt spid="3010"/>
                                        </p:tgtEl>
                                        <p:attrNameLst>
                                          <p:attrName>style.visibility</p:attrName>
                                        </p:attrNameLst>
                                      </p:cBhvr>
                                      <p:to>
                                        <p:strVal val="visible"/>
                                      </p:to>
                                    </p:set>
                                    <p:animEffect transition="in" filter="fade">
                                      <p:cBhvr>
                                        <p:cTn id="16" dur="1000"/>
                                        <p:tgtEl>
                                          <p:spTgt spid="3010"/>
                                        </p:tgtEl>
                                      </p:cBhvr>
                                    </p:animEffect>
                                  </p:childTnLst>
                                </p:cTn>
                              </p:par>
                              <p:par>
                                <p:cTn id="17" presetID="10" presetClass="entr" presetSubtype="0" fill="hold" nodeType="withEffect">
                                  <p:stCondLst>
                                    <p:cond delay="0"/>
                                  </p:stCondLst>
                                  <p:childTnLst>
                                    <p:set>
                                      <p:cBhvr>
                                        <p:cTn id="18" dur="1" fill="hold">
                                          <p:stCondLst>
                                            <p:cond delay="0"/>
                                          </p:stCondLst>
                                        </p:cTn>
                                        <p:tgtEl>
                                          <p:spTgt spid="3011"/>
                                        </p:tgtEl>
                                        <p:attrNameLst>
                                          <p:attrName>style.visibility</p:attrName>
                                        </p:attrNameLst>
                                      </p:cBhvr>
                                      <p:to>
                                        <p:strVal val="visible"/>
                                      </p:to>
                                    </p:set>
                                    <p:animEffect transition="in" filter="fade">
                                      <p:cBhvr>
                                        <p:cTn id="19" dur="1000"/>
                                        <p:tgtEl>
                                          <p:spTgt spid="3011"/>
                                        </p:tgtEl>
                                      </p:cBhvr>
                                    </p:animEffect>
                                  </p:childTnLst>
                                </p:cTn>
                              </p:par>
                              <p:par>
                                <p:cTn id="20" presetID="10" presetClass="entr" presetSubtype="0" fill="hold" nodeType="withEffect">
                                  <p:stCondLst>
                                    <p:cond delay="0"/>
                                  </p:stCondLst>
                                  <p:childTnLst>
                                    <p:set>
                                      <p:cBhvr>
                                        <p:cTn id="21" dur="1" fill="hold">
                                          <p:stCondLst>
                                            <p:cond delay="0"/>
                                          </p:stCondLst>
                                        </p:cTn>
                                        <p:tgtEl>
                                          <p:spTgt spid="3012"/>
                                        </p:tgtEl>
                                        <p:attrNameLst>
                                          <p:attrName>style.visibility</p:attrName>
                                        </p:attrNameLst>
                                      </p:cBhvr>
                                      <p:to>
                                        <p:strVal val="visible"/>
                                      </p:to>
                                    </p:set>
                                    <p:animEffect transition="in" filter="fade">
                                      <p:cBhvr>
                                        <p:cTn id="22" dur="1000"/>
                                        <p:tgtEl>
                                          <p:spTgt spid="3012"/>
                                        </p:tgtEl>
                                      </p:cBhvr>
                                    </p:animEffect>
                                  </p:childTnLst>
                                </p:cTn>
                              </p:par>
                              <p:par>
                                <p:cTn id="23" presetID="10" presetClass="entr" presetSubtype="0" fill="hold" nodeType="withEffect">
                                  <p:stCondLst>
                                    <p:cond delay="0"/>
                                  </p:stCondLst>
                                  <p:childTnLst>
                                    <p:set>
                                      <p:cBhvr>
                                        <p:cTn id="24" dur="1" fill="hold">
                                          <p:stCondLst>
                                            <p:cond delay="0"/>
                                          </p:stCondLst>
                                        </p:cTn>
                                        <p:tgtEl>
                                          <p:spTgt spid="3013"/>
                                        </p:tgtEl>
                                        <p:attrNameLst>
                                          <p:attrName>style.visibility</p:attrName>
                                        </p:attrNameLst>
                                      </p:cBhvr>
                                      <p:to>
                                        <p:strVal val="visible"/>
                                      </p:to>
                                    </p:set>
                                    <p:animEffect transition="in" filter="fade">
                                      <p:cBhvr>
                                        <p:cTn id="25" dur="1000"/>
                                        <p:tgtEl>
                                          <p:spTgt spid="3013"/>
                                        </p:tgtEl>
                                      </p:cBhvr>
                                    </p:animEffect>
                                  </p:childTnLst>
                                </p:cTn>
                              </p:par>
                              <p:par>
                                <p:cTn id="26" presetID="10" presetClass="entr" presetSubtype="0" fill="hold" nodeType="withEffect">
                                  <p:stCondLst>
                                    <p:cond delay="0"/>
                                  </p:stCondLst>
                                  <p:childTnLst>
                                    <p:set>
                                      <p:cBhvr>
                                        <p:cTn id="27" dur="1" fill="hold">
                                          <p:stCondLst>
                                            <p:cond delay="0"/>
                                          </p:stCondLst>
                                        </p:cTn>
                                        <p:tgtEl>
                                          <p:spTgt spid="3014"/>
                                        </p:tgtEl>
                                        <p:attrNameLst>
                                          <p:attrName>style.visibility</p:attrName>
                                        </p:attrNameLst>
                                      </p:cBhvr>
                                      <p:to>
                                        <p:strVal val="visible"/>
                                      </p:to>
                                    </p:set>
                                    <p:animEffect transition="in" filter="fade">
                                      <p:cBhvr>
                                        <p:cTn id="28"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7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PROPOSAL FORM</a:t>
            </a:r>
            <a:endParaRPr/>
          </a:p>
        </p:txBody>
      </p:sp>
      <p:sp>
        <p:nvSpPr>
          <p:cNvPr id="3020" name="Google Shape;3020;p72"/>
          <p:cNvSpPr txBox="1">
            <a:spLocks noGrp="1"/>
          </p:cNvSpPr>
          <p:nvPr>
            <p:ph type="subTitle" idx="4294967295"/>
          </p:nvPr>
        </p:nvSpPr>
        <p:spPr>
          <a:xfrm>
            <a:off x="1083150" y="1258775"/>
            <a:ext cx="6977700" cy="42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is a gas giant with rings. It's composed mostly of hydrogen and helium</a:t>
            </a:r>
            <a:endParaRPr/>
          </a:p>
        </p:txBody>
      </p:sp>
      <p:grpSp>
        <p:nvGrpSpPr>
          <p:cNvPr id="3021" name="Google Shape;3021;p72"/>
          <p:cNvGrpSpPr/>
          <p:nvPr/>
        </p:nvGrpSpPr>
        <p:grpSpPr>
          <a:xfrm>
            <a:off x="222264" y="2643220"/>
            <a:ext cx="289170" cy="284718"/>
            <a:chOff x="426000" y="3302025"/>
            <a:chExt cx="220875" cy="217475"/>
          </a:xfrm>
        </p:grpSpPr>
        <p:sp>
          <p:nvSpPr>
            <p:cNvPr id="3022" name="Google Shape;3022;p7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24" name="Google Shape;3024;p72"/>
          <p:cNvGraphicFramePr/>
          <p:nvPr/>
        </p:nvGraphicFramePr>
        <p:xfrm>
          <a:off x="1149100" y="1910775"/>
          <a:ext cx="3000000" cy="3000000"/>
        </p:xfrm>
        <a:graphic>
          <a:graphicData uri="http://schemas.openxmlformats.org/drawingml/2006/table">
            <a:tbl>
              <a:tblPr>
                <a:noFill/>
                <a:tableStyleId>{ED0EB675-87CF-4A6E-8649-DFBB6402A392}</a:tableStyleId>
              </a:tblPr>
              <a:tblGrid>
                <a:gridCol w="3422900">
                  <a:extLst>
                    <a:ext uri="{9D8B030D-6E8A-4147-A177-3AD203B41FA5}">
                      <a16:colId xmlns:a16="http://schemas.microsoft.com/office/drawing/2014/main" val="20000"/>
                    </a:ext>
                  </a:extLst>
                </a:gridCol>
                <a:gridCol w="3422900">
                  <a:extLst>
                    <a:ext uri="{9D8B030D-6E8A-4147-A177-3AD203B41FA5}">
                      <a16:colId xmlns:a16="http://schemas.microsoft.com/office/drawing/2014/main" val="20001"/>
                    </a:ext>
                  </a:extLst>
                </a:gridCol>
              </a:tblGrid>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Project title</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Neptune is far away from us</a:t>
                      </a:r>
                      <a:endParaRPr sz="20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Impact areas</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the ringed planet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Context and needs</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Evidence</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Short summary</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third planet from the Sun</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25" name="Google Shape;3025;p7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72"/>
          <p:cNvGrpSpPr/>
          <p:nvPr/>
        </p:nvGrpSpPr>
        <p:grpSpPr>
          <a:xfrm rot="5400000">
            <a:off x="7110419" y="270400"/>
            <a:ext cx="357454" cy="956304"/>
            <a:chOff x="357713" y="600975"/>
            <a:chExt cx="357454" cy="956304"/>
          </a:xfrm>
        </p:grpSpPr>
        <p:sp>
          <p:nvSpPr>
            <p:cNvPr id="3031" name="Google Shape;3031;p7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0"/>
                                        </p:tgtEl>
                                        <p:attrNameLst>
                                          <p:attrName>style.visibility</p:attrName>
                                        </p:attrNameLst>
                                      </p:cBhvr>
                                      <p:to>
                                        <p:strVal val="visible"/>
                                      </p:to>
                                    </p:set>
                                    <p:animEffect transition="in" filter="fade">
                                      <p:cBhvr>
                                        <p:cTn id="7" dur="1000"/>
                                        <p:tgtEl>
                                          <p:spTgt spid="3020"/>
                                        </p:tgtEl>
                                      </p:cBhvr>
                                    </p:animEffect>
                                  </p:childTnLst>
                                </p:cTn>
                              </p:par>
                              <p:par>
                                <p:cTn id="8" presetID="2" presetClass="entr" presetSubtype="2" fill="hold" nodeType="withEffect">
                                  <p:stCondLst>
                                    <p:cond delay="0"/>
                                  </p:stCondLst>
                                  <p:childTnLst>
                                    <p:set>
                                      <p:cBhvr>
                                        <p:cTn id="9" dur="1" fill="hold">
                                          <p:stCondLst>
                                            <p:cond delay="0"/>
                                          </p:stCondLst>
                                        </p:cTn>
                                        <p:tgtEl>
                                          <p:spTgt spid="3024"/>
                                        </p:tgtEl>
                                        <p:attrNameLst>
                                          <p:attrName>style.visibility</p:attrName>
                                        </p:attrNameLst>
                                      </p:cBhvr>
                                      <p:to>
                                        <p:strVal val="visible"/>
                                      </p:to>
                                    </p:set>
                                    <p:anim calcmode="lin" valueType="num">
                                      <p:cBhvr additive="base">
                                        <p:cTn id="10" dur="1000"/>
                                        <p:tgtEl>
                                          <p:spTgt spid="3024"/>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030"/>
                                        </p:tgtEl>
                                        <p:attrNameLst>
                                          <p:attrName>style.visibility</p:attrName>
                                        </p:attrNameLst>
                                      </p:cBhvr>
                                      <p:to>
                                        <p:strVal val="visible"/>
                                      </p:to>
                                    </p:set>
                                    <p:anim calcmode="lin" valueType="num">
                                      <p:cBhvr additive="base">
                                        <p:cTn id="13" dur="1000"/>
                                        <p:tgtEl>
                                          <p:spTgt spid="3030"/>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025"/>
                                        </p:tgtEl>
                                        <p:attrNameLst>
                                          <p:attrName>style.visibility</p:attrName>
                                        </p:attrNameLst>
                                      </p:cBhvr>
                                      <p:to>
                                        <p:strVal val="visible"/>
                                      </p:to>
                                    </p:set>
                                    <p:animEffect transition="in" filter="fade">
                                      <p:cBhvr>
                                        <p:cTn id="16" dur="1000"/>
                                        <p:tgtEl>
                                          <p:spTgt spid="3025"/>
                                        </p:tgtEl>
                                      </p:cBhvr>
                                    </p:animEffect>
                                  </p:childTnLst>
                                </p:cTn>
                              </p:par>
                              <p:par>
                                <p:cTn id="17" presetID="10" presetClass="entr" presetSubtype="0" fill="hold" nodeType="withEffect">
                                  <p:stCondLst>
                                    <p:cond delay="0"/>
                                  </p:stCondLst>
                                  <p:childTnLst>
                                    <p:set>
                                      <p:cBhvr>
                                        <p:cTn id="18" dur="1" fill="hold">
                                          <p:stCondLst>
                                            <p:cond delay="0"/>
                                          </p:stCondLst>
                                        </p:cTn>
                                        <p:tgtEl>
                                          <p:spTgt spid="3026"/>
                                        </p:tgtEl>
                                        <p:attrNameLst>
                                          <p:attrName>style.visibility</p:attrName>
                                        </p:attrNameLst>
                                      </p:cBhvr>
                                      <p:to>
                                        <p:strVal val="visible"/>
                                      </p:to>
                                    </p:set>
                                    <p:animEffect transition="in" filter="fade">
                                      <p:cBhvr>
                                        <p:cTn id="19" dur="1000"/>
                                        <p:tgtEl>
                                          <p:spTgt spid="3026"/>
                                        </p:tgtEl>
                                      </p:cBhvr>
                                    </p:animEffect>
                                  </p:childTnLst>
                                </p:cTn>
                              </p:par>
                              <p:par>
                                <p:cTn id="20" presetID="10" presetClass="entr" presetSubtype="0" fill="hold" nodeType="withEffect">
                                  <p:stCondLst>
                                    <p:cond delay="0"/>
                                  </p:stCondLst>
                                  <p:childTnLst>
                                    <p:set>
                                      <p:cBhvr>
                                        <p:cTn id="21" dur="1" fill="hold">
                                          <p:stCondLst>
                                            <p:cond delay="0"/>
                                          </p:stCondLst>
                                        </p:cTn>
                                        <p:tgtEl>
                                          <p:spTgt spid="3027"/>
                                        </p:tgtEl>
                                        <p:attrNameLst>
                                          <p:attrName>style.visibility</p:attrName>
                                        </p:attrNameLst>
                                      </p:cBhvr>
                                      <p:to>
                                        <p:strVal val="visible"/>
                                      </p:to>
                                    </p:set>
                                    <p:animEffect transition="in" filter="fade">
                                      <p:cBhvr>
                                        <p:cTn id="22" dur="1000"/>
                                        <p:tgtEl>
                                          <p:spTgt spid="3027"/>
                                        </p:tgtEl>
                                      </p:cBhvr>
                                    </p:animEffect>
                                  </p:childTnLst>
                                </p:cTn>
                              </p:par>
                              <p:par>
                                <p:cTn id="23" presetID="10" presetClass="entr" presetSubtype="0" fill="hold" nodeType="withEffect">
                                  <p:stCondLst>
                                    <p:cond delay="0"/>
                                  </p:stCondLst>
                                  <p:childTnLst>
                                    <p:set>
                                      <p:cBhvr>
                                        <p:cTn id="24" dur="1" fill="hold">
                                          <p:stCondLst>
                                            <p:cond delay="0"/>
                                          </p:stCondLst>
                                        </p:cTn>
                                        <p:tgtEl>
                                          <p:spTgt spid="3028"/>
                                        </p:tgtEl>
                                        <p:attrNameLst>
                                          <p:attrName>style.visibility</p:attrName>
                                        </p:attrNameLst>
                                      </p:cBhvr>
                                      <p:to>
                                        <p:strVal val="visible"/>
                                      </p:to>
                                    </p:set>
                                    <p:animEffect transition="in" filter="fade">
                                      <p:cBhvr>
                                        <p:cTn id="25" dur="1000"/>
                                        <p:tgtEl>
                                          <p:spTgt spid="3028"/>
                                        </p:tgtEl>
                                      </p:cBhvr>
                                    </p:animEffect>
                                  </p:childTnLst>
                                </p:cTn>
                              </p:par>
                              <p:par>
                                <p:cTn id="26" presetID="10" presetClass="entr" presetSubtype="0" fill="hold" nodeType="withEffect">
                                  <p:stCondLst>
                                    <p:cond delay="0"/>
                                  </p:stCondLst>
                                  <p:childTnLst>
                                    <p:set>
                                      <p:cBhvr>
                                        <p:cTn id="27" dur="1" fill="hold">
                                          <p:stCondLst>
                                            <p:cond delay="0"/>
                                          </p:stCondLst>
                                        </p:cTn>
                                        <p:tgtEl>
                                          <p:spTgt spid="3029"/>
                                        </p:tgtEl>
                                        <p:attrNameLst>
                                          <p:attrName>style.visibility</p:attrName>
                                        </p:attrNameLst>
                                      </p:cBhvr>
                                      <p:to>
                                        <p:strVal val="visible"/>
                                      </p:to>
                                    </p:set>
                                    <p:animEffect transition="in" filter="fade">
                                      <p:cBhvr>
                                        <p:cTn id="28" dur="1000"/>
                                        <p:tgtEl>
                                          <p:spTgt spid="3029"/>
                                        </p:tgtEl>
                                      </p:cBhvr>
                                    </p:animEffect>
                                  </p:childTnLst>
                                </p:cTn>
                              </p:par>
                              <p:par>
                                <p:cTn id="29" presetID="2" presetClass="entr" presetSubtype="8" fill="hold" nodeType="withEffect">
                                  <p:stCondLst>
                                    <p:cond delay="0"/>
                                  </p:stCondLst>
                                  <p:childTnLst>
                                    <p:set>
                                      <p:cBhvr>
                                        <p:cTn id="30" dur="1" fill="hold">
                                          <p:stCondLst>
                                            <p:cond delay="0"/>
                                          </p:stCondLst>
                                        </p:cTn>
                                        <p:tgtEl>
                                          <p:spTgt spid="3019"/>
                                        </p:tgtEl>
                                        <p:attrNameLst>
                                          <p:attrName>style.visibility</p:attrName>
                                        </p:attrNameLst>
                                      </p:cBhvr>
                                      <p:to>
                                        <p:strVal val="visible"/>
                                      </p:to>
                                    </p:set>
                                    <p:anim calcmode="lin" valueType="num">
                                      <p:cBhvr additive="base">
                                        <p:cTn id="31" dur="1000"/>
                                        <p:tgtEl>
                                          <p:spTgt spid="30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sp>
        <p:nvSpPr>
          <p:cNvPr id="3039" name="Google Shape;3039;p73"/>
          <p:cNvSpPr txBox="1">
            <a:spLocks noGrp="1"/>
          </p:cNvSpPr>
          <p:nvPr>
            <p:ph type="title"/>
          </p:nvPr>
        </p:nvSpPr>
        <p:spPr>
          <a:xfrm>
            <a:off x="6119944" y="1739251"/>
            <a:ext cx="2308800" cy="942000"/>
          </a:xfrm>
          <a:prstGeom prst="rect">
            <a:avLst/>
          </a:prstGeom>
        </p:spPr>
        <p:txBody>
          <a:bodyPr spcFirstLastPara="1" wrap="square" lIns="91425" tIns="91425" rIns="0" bIns="91425" anchor="t" anchorCtr="0">
            <a:noAutofit/>
          </a:bodyPr>
          <a:lstStyle/>
          <a:p>
            <a:pPr marL="0" lvl="0" indent="0" algn="r" rtl="0">
              <a:spcBef>
                <a:spcPts val="0"/>
              </a:spcBef>
              <a:spcAft>
                <a:spcPts val="0"/>
              </a:spcAft>
              <a:buClr>
                <a:schemeClr val="dk1"/>
              </a:buClr>
              <a:buSzPts val="1100"/>
              <a:buFont typeface="Arial"/>
              <a:buNone/>
            </a:pPr>
            <a:r>
              <a:rPr lang="en"/>
              <a:t>SIMILAR PROJECTS</a:t>
            </a:r>
            <a:endParaRPr/>
          </a:p>
        </p:txBody>
      </p:sp>
      <p:sp>
        <p:nvSpPr>
          <p:cNvPr id="3040" name="Google Shape;3040;p73"/>
          <p:cNvSpPr txBox="1">
            <a:spLocks noGrp="1"/>
          </p:cNvSpPr>
          <p:nvPr>
            <p:ph type="subTitle" idx="1"/>
          </p:nvPr>
        </p:nvSpPr>
        <p:spPr>
          <a:xfrm>
            <a:off x="6119925" y="2841000"/>
            <a:ext cx="2308800" cy="7326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grpSp>
        <p:nvGrpSpPr>
          <p:cNvPr id="3041" name="Google Shape;3041;p73"/>
          <p:cNvGrpSpPr/>
          <p:nvPr/>
        </p:nvGrpSpPr>
        <p:grpSpPr>
          <a:xfrm>
            <a:off x="-722389" y="2333274"/>
            <a:ext cx="1039906" cy="679800"/>
            <a:chOff x="4082325" y="3790650"/>
            <a:chExt cx="1039906" cy="679800"/>
          </a:xfrm>
        </p:grpSpPr>
        <p:sp>
          <p:nvSpPr>
            <p:cNvPr id="3042" name="Google Shape;3042;p7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73"/>
          <p:cNvGrpSpPr/>
          <p:nvPr/>
        </p:nvGrpSpPr>
        <p:grpSpPr>
          <a:xfrm rot="10800000" flipH="1">
            <a:off x="7462721" y="1213994"/>
            <a:ext cx="793256" cy="182899"/>
            <a:chOff x="2685575" y="2835950"/>
            <a:chExt cx="433000" cy="99825"/>
          </a:xfrm>
        </p:grpSpPr>
        <p:sp>
          <p:nvSpPr>
            <p:cNvPr id="3046" name="Google Shape;3046;p7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50" name="Google Shape;3050;p73"/>
          <p:cNvGraphicFramePr/>
          <p:nvPr/>
        </p:nvGraphicFramePr>
        <p:xfrm>
          <a:off x="715500" y="1379070"/>
          <a:ext cx="3000000" cy="3000000"/>
        </p:xfrm>
        <a:graphic>
          <a:graphicData uri="http://schemas.openxmlformats.org/drawingml/2006/table">
            <a:tbl>
              <a:tblPr>
                <a:noFill/>
                <a:tableStyleId>{ED0EB675-87CF-4A6E-8649-DFBB6402A392}</a:tableStyleId>
              </a:tblPr>
              <a:tblGrid>
                <a:gridCol w="1498075">
                  <a:extLst>
                    <a:ext uri="{9D8B030D-6E8A-4147-A177-3AD203B41FA5}">
                      <a16:colId xmlns:a16="http://schemas.microsoft.com/office/drawing/2014/main" val="20000"/>
                    </a:ext>
                  </a:extLst>
                </a:gridCol>
                <a:gridCol w="1918700">
                  <a:extLst>
                    <a:ext uri="{9D8B030D-6E8A-4147-A177-3AD203B41FA5}">
                      <a16:colId xmlns:a16="http://schemas.microsoft.com/office/drawing/2014/main" val="20001"/>
                    </a:ext>
                  </a:extLst>
                </a:gridCol>
                <a:gridCol w="1918700">
                  <a:extLst>
                    <a:ext uri="{9D8B030D-6E8A-4147-A177-3AD203B41FA5}">
                      <a16:colId xmlns:a16="http://schemas.microsoft.com/office/drawing/2014/main" val="20002"/>
                    </a:ext>
                  </a:extLst>
                </a:gridCol>
              </a:tblGrid>
              <a:tr h="43417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Title</a:t>
                      </a:r>
                      <a:endParaRPr sz="20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Project 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Project B</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417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Author</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James Doe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Anna Smith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2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Amount</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$150,000</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$200,000</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52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TRL level</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5</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4</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4272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Period</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Oct 25th - Nov 30th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Dec, 10th - Jan 30th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4272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Key word</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Malware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Neural networks</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51" name="Google Shape;3051;p7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39"/>
                                        </p:tgtEl>
                                        <p:attrNameLst>
                                          <p:attrName>style.visibility</p:attrName>
                                        </p:attrNameLst>
                                      </p:cBhvr>
                                      <p:to>
                                        <p:strVal val="visible"/>
                                      </p:to>
                                    </p:set>
                                    <p:anim calcmode="lin" valueType="num">
                                      <p:cBhvr additive="base">
                                        <p:cTn id="7" dur="1000"/>
                                        <p:tgtEl>
                                          <p:spTgt spid="3039"/>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045"/>
                                        </p:tgtEl>
                                        <p:attrNameLst>
                                          <p:attrName>style.visibility</p:attrName>
                                        </p:attrNameLst>
                                      </p:cBhvr>
                                      <p:to>
                                        <p:strVal val="visible"/>
                                      </p:to>
                                    </p:set>
                                    <p:anim calcmode="lin" valueType="num">
                                      <p:cBhvr additive="base">
                                        <p:cTn id="10" dur="1000"/>
                                        <p:tgtEl>
                                          <p:spTgt spid="304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40"/>
                                        </p:tgtEl>
                                        <p:attrNameLst>
                                          <p:attrName>style.visibility</p:attrName>
                                        </p:attrNameLst>
                                      </p:cBhvr>
                                      <p:to>
                                        <p:strVal val="visible"/>
                                      </p:to>
                                    </p:set>
                                    <p:animEffect transition="in" filter="fade">
                                      <p:cBhvr>
                                        <p:cTn id="13" dur="1000"/>
                                        <p:tgtEl>
                                          <p:spTgt spid="3040"/>
                                        </p:tgtEl>
                                      </p:cBhvr>
                                    </p:animEffect>
                                  </p:childTnLst>
                                </p:cTn>
                              </p:par>
                              <p:par>
                                <p:cTn id="14" presetID="2" presetClass="entr" presetSubtype="8" fill="hold" nodeType="withEffect">
                                  <p:stCondLst>
                                    <p:cond delay="0"/>
                                  </p:stCondLst>
                                  <p:childTnLst>
                                    <p:set>
                                      <p:cBhvr>
                                        <p:cTn id="15" dur="1" fill="hold">
                                          <p:stCondLst>
                                            <p:cond delay="0"/>
                                          </p:stCondLst>
                                        </p:cTn>
                                        <p:tgtEl>
                                          <p:spTgt spid="3041"/>
                                        </p:tgtEl>
                                        <p:attrNameLst>
                                          <p:attrName>style.visibility</p:attrName>
                                        </p:attrNameLst>
                                      </p:cBhvr>
                                      <p:to>
                                        <p:strVal val="visible"/>
                                      </p:to>
                                    </p:set>
                                    <p:anim calcmode="lin" valueType="num">
                                      <p:cBhvr additive="base">
                                        <p:cTn id="16" dur="1000"/>
                                        <p:tgtEl>
                                          <p:spTgt spid="3041"/>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050"/>
                                        </p:tgtEl>
                                        <p:attrNameLst>
                                          <p:attrName>style.visibility</p:attrName>
                                        </p:attrNameLst>
                                      </p:cBhvr>
                                      <p:to>
                                        <p:strVal val="visible"/>
                                      </p:to>
                                    </p:set>
                                    <p:animEffect transition="in" filter="fade">
                                      <p:cBhvr>
                                        <p:cTn id="19" dur="1000"/>
                                        <p:tgtEl>
                                          <p:spTgt spid="3050"/>
                                        </p:tgtEl>
                                      </p:cBhvr>
                                    </p:animEffect>
                                  </p:childTnLst>
                                </p:cTn>
                              </p:par>
                              <p:par>
                                <p:cTn id="20" presetID="10" presetClass="entr" presetSubtype="0" fill="hold" nodeType="withEffect">
                                  <p:stCondLst>
                                    <p:cond delay="0"/>
                                  </p:stCondLst>
                                  <p:childTnLst>
                                    <p:set>
                                      <p:cBhvr>
                                        <p:cTn id="21" dur="1" fill="hold">
                                          <p:stCondLst>
                                            <p:cond delay="0"/>
                                          </p:stCondLst>
                                        </p:cTn>
                                        <p:tgtEl>
                                          <p:spTgt spid="3051"/>
                                        </p:tgtEl>
                                        <p:attrNameLst>
                                          <p:attrName>style.visibility</p:attrName>
                                        </p:attrNameLst>
                                      </p:cBhvr>
                                      <p:to>
                                        <p:strVal val="visible"/>
                                      </p:to>
                                    </p:set>
                                    <p:animEffect transition="in" filter="fade">
                                      <p:cBhvr>
                                        <p:cTn id="22" dur="1000"/>
                                        <p:tgtEl>
                                          <p:spTgt spid="3051"/>
                                        </p:tgtEl>
                                      </p:cBhvr>
                                    </p:animEffect>
                                  </p:childTnLst>
                                </p:cTn>
                              </p:par>
                              <p:par>
                                <p:cTn id="23" presetID="10" presetClass="entr" presetSubtype="0" fill="hold" nodeType="withEffect">
                                  <p:stCondLst>
                                    <p:cond delay="0"/>
                                  </p:stCondLst>
                                  <p:childTnLst>
                                    <p:set>
                                      <p:cBhvr>
                                        <p:cTn id="24" dur="1" fill="hold">
                                          <p:stCondLst>
                                            <p:cond delay="0"/>
                                          </p:stCondLst>
                                        </p:cTn>
                                        <p:tgtEl>
                                          <p:spTgt spid="3052"/>
                                        </p:tgtEl>
                                        <p:attrNameLst>
                                          <p:attrName>style.visibility</p:attrName>
                                        </p:attrNameLst>
                                      </p:cBhvr>
                                      <p:to>
                                        <p:strVal val="visible"/>
                                      </p:to>
                                    </p:set>
                                    <p:animEffect transition="in" filter="fade">
                                      <p:cBhvr>
                                        <p:cTn id="25" dur="1000"/>
                                        <p:tgtEl>
                                          <p:spTgt spid="3052"/>
                                        </p:tgtEl>
                                      </p:cBhvr>
                                    </p:animEffect>
                                  </p:childTnLst>
                                </p:cTn>
                              </p:par>
                              <p:par>
                                <p:cTn id="26" presetID="10" presetClass="entr" presetSubtype="0" fill="hold" nodeType="withEffect">
                                  <p:stCondLst>
                                    <p:cond delay="0"/>
                                  </p:stCondLst>
                                  <p:childTnLst>
                                    <p:set>
                                      <p:cBhvr>
                                        <p:cTn id="27" dur="1" fill="hold">
                                          <p:stCondLst>
                                            <p:cond delay="0"/>
                                          </p:stCondLst>
                                        </p:cTn>
                                        <p:tgtEl>
                                          <p:spTgt spid="3053"/>
                                        </p:tgtEl>
                                        <p:attrNameLst>
                                          <p:attrName>style.visibility</p:attrName>
                                        </p:attrNameLst>
                                      </p:cBhvr>
                                      <p:to>
                                        <p:strVal val="visible"/>
                                      </p:to>
                                    </p:set>
                                    <p:animEffect transition="in" filter="fade">
                                      <p:cBhvr>
                                        <p:cTn id="28" dur="1000"/>
                                        <p:tgtEl>
                                          <p:spTgt spid="3053"/>
                                        </p:tgtEl>
                                      </p:cBhvr>
                                    </p:animEffect>
                                  </p:childTnLst>
                                </p:cTn>
                              </p:par>
                              <p:par>
                                <p:cTn id="29" presetID="10" presetClass="entr" presetSubtype="0" fill="hold" nodeType="withEffect">
                                  <p:stCondLst>
                                    <p:cond delay="0"/>
                                  </p:stCondLst>
                                  <p:childTnLst>
                                    <p:set>
                                      <p:cBhvr>
                                        <p:cTn id="30" dur="1" fill="hold">
                                          <p:stCondLst>
                                            <p:cond delay="0"/>
                                          </p:stCondLst>
                                        </p:cTn>
                                        <p:tgtEl>
                                          <p:spTgt spid="3054"/>
                                        </p:tgtEl>
                                        <p:attrNameLst>
                                          <p:attrName>style.visibility</p:attrName>
                                        </p:attrNameLst>
                                      </p:cBhvr>
                                      <p:to>
                                        <p:strVal val="visible"/>
                                      </p:to>
                                    </p:set>
                                    <p:animEffect transition="in" filter="fade">
                                      <p:cBhvr>
                                        <p:cTn id="31" dur="1000"/>
                                        <p:tgtEl>
                                          <p:spTgt spid="3054"/>
                                        </p:tgtEl>
                                      </p:cBhvr>
                                    </p:animEffect>
                                  </p:childTnLst>
                                </p:cTn>
                              </p:par>
                              <p:par>
                                <p:cTn id="32" presetID="10" presetClass="entr" presetSubtype="0" fill="hold" nodeType="withEffect">
                                  <p:stCondLst>
                                    <p:cond delay="0"/>
                                  </p:stCondLst>
                                  <p:childTnLst>
                                    <p:set>
                                      <p:cBhvr>
                                        <p:cTn id="33" dur="1" fill="hold">
                                          <p:stCondLst>
                                            <p:cond delay="0"/>
                                          </p:stCondLst>
                                        </p:cTn>
                                        <p:tgtEl>
                                          <p:spTgt spid="3055"/>
                                        </p:tgtEl>
                                        <p:attrNameLst>
                                          <p:attrName>style.visibility</p:attrName>
                                        </p:attrNameLst>
                                      </p:cBhvr>
                                      <p:to>
                                        <p:strVal val="visible"/>
                                      </p:to>
                                    </p:set>
                                    <p:animEffect transition="in" filter="fade">
                                      <p:cBhvr>
                                        <p:cTn id="34" dur="1000"/>
                                        <p:tgtEl>
                                          <p:spTgt spid="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HOW TO ACHIEVE A FUNDED PROJECT</a:t>
            </a:r>
            <a:endParaRPr/>
          </a:p>
        </p:txBody>
      </p:sp>
      <p:sp>
        <p:nvSpPr>
          <p:cNvPr id="3061" name="Google Shape;3061;p74"/>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Its name has nothing to do with the liquid metal, because Mercury was named after the Roman messenger god</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t>Use bullet points if necessary</a:t>
            </a:r>
            <a:r>
              <a:rPr lang="en">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dk2"/>
              </a:buClr>
              <a:buSzPts val="1400"/>
              <a:buChar char="●"/>
            </a:pPr>
            <a:r>
              <a:rPr lang="en"/>
              <a:t>Venus has extremely high temperatures</a:t>
            </a:r>
            <a:endParaRPr>
              <a:solidFill>
                <a:schemeClr val="lt1"/>
              </a:solidFill>
            </a:endParaRPr>
          </a:p>
          <a:p>
            <a:pPr marL="457200" lvl="0" indent="-317500" algn="l" rtl="0">
              <a:spcBef>
                <a:spcPts val="0"/>
              </a:spcBef>
              <a:spcAft>
                <a:spcPts val="0"/>
              </a:spcAft>
              <a:buClr>
                <a:schemeClr val="dk2"/>
              </a:buClr>
              <a:buSzPts val="1400"/>
              <a:buChar char="●"/>
            </a:pPr>
            <a:r>
              <a:rPr lang="en"/>
              <a:t>Earth is the third planet from the Sun</a:t>
            </a:r>
            <a:endParaRPr>
              <a:solidFill>
                <a:schemeClr val="lt1"/>
              </a:solidFill>
            </a:endParaRPr>
          </a:p>
          <a:p>
            <a:pPr marL="457200" lvl="0" indent="-317500" algn="l" rtl="0">
              <a:spcBef>
                <a:spcPts val="0"/>
              </a:spcBef>
              <a:spcAft>
                <a:spcPts val="0"/>
              </a:spcAft>
              <a:buClr>
                <a:schemeClr val="dk2"/>
              </a:buClr>
              <a:buSzPts val="1400"/>
              <a:buChar char="●"/>
            </a:pPr>
            <a:r>
              <a:rPr lang="en"/>
              <a:t>Despite being red, Mars is a cold place</a:t>
            </a:r>
            <a:endParaRPr>
              <a:solidFill>
                <a:schemeClr val="lt1"/>
              </a:solidFill>
            </a:endParaRPr>
          </a:p>
          <a:p>
            <a:pPr marL="457200" lvl="0" indent="-317500" algn="l" rtl="0">
              <a:spcBef>
                <a:spcPts val="0"/>
              </a:spcBef>
              <a:spcAft>
                <a:spcPts val="0"/>
              </a:spcAft>
              <a:buClr>
                <a:schemeClr val="dk2"/>
              </a:buClr>
              <a:buSzPts val="1400"/>
              <a:buChar char="●"/>
            </a:pPr>
            <a:r>
              <a:rPr lang="en"/>
              <a:t>Jupiter is the biggest planet in the Solar System</a:t>
            </a:r>
            <a:endParaRPr>
              <a:solidFill>
                <a:schemeClr val="lt1"/>
              </a:solidFill>
            </a:endParaRPr>
          </a:p>
        </p:txBody>
      </p:sp>
      <p:grpSp>
        <p:nvGrpSpPr>
          <p:cNvPr id="3062" name="Google Shape;3062;p74"/>
          <p:cNvGrpSpPr/>
          <p:nvPr/>
        </p:nvGrpSpPr>
        <p:grpSpPr>
          <a:xfrm>
            <a:off x="5770608" y="2836321"/>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150660" y="262218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75"/>
          <p:cNvSpPr txBox="1">
            <a:spLocks noGrp="1"/>
          </p:cNvSpPr>
          <p:nvPr>
            <p:ph type="subTitle" idx="4294967295"/>
          </p:nvPr>
        </p:nvSpPr>
        <p:spPr>
          <a:xfrm>
            <a:off x="1079875" y="1215425"/>
            <a:ext cx="6984600" cy="78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is a gas giant and has several rings. It's composed mostly of hydrogen and helium. It was named after the Roman god of wealth and agriculture</a:t>
            </a:r>
            <a:endParaRPr/>
          </a:p>
        </p:txBody>
      </p:sp>
      <p:graphicFrame>
        <p:nvGraphicFramePr>
          <p:cNvPr id="3078" name="Google Shape;3078;p75"/>
          <p:cNvGraphicFramePr/>
          <p:nvPr/>
        </p:nvGraphicFramePr>
        <p:xfrm>
          <a:off x="1178538" y="2004425"/>
          <a:ext cx="3000000" cy="3000000"/>
        </p:xfrm>
        <a:graphic>
          <a:graphicData uri="http://schemas.openxmlformats.org/drawingml/2006/table">
            <a:tbl>
              <a:tblPr>
                <a:noFill/>
                <a:tableStyleId>{ED0EB675-87CF-4A6E-8649-DFBB6402A392}</a:tableStyleId>
              </a:tblPr>
              <a:tblGrid>
                <a:gridCol w="2805275">
                  <a:extLst>
                    <a:ext uri="{9D8B030D-6E8A-4147-A177-3AD203B41FA5}">
                      <a16:colId xmlns:a16="http://schemas.microsoft.com/office/drawing/2014/main" val="20000"/>
                    </a:ext>
                  </a:extLst>
                </a:gridCol>
                <a:gridCol w="3981650">
                  <a:extLst>
                    <a:ext uri="{9D8B030D-6E8A-4147-A177-3AD203B41FA5}">
                      <a16:colId xmlns:a16="http://schemas.microsoft.com/office/drawing/2014/main" val="20001"/>
                    </a:ext>
                  </a:extLst>
                </a:gridCol>
              </a:tblGrid>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Problem &amp; solution</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What problem have you identified</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73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Methodology</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Include a timeline of events here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Goals &amp; KPIs</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Describe the details about the project goals</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79" name="Google Shape;3079;p7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PROPOSAL TEMPLATE</a:t>
            </a:r>
            <a:endParaRPr/>
          </a:p>
        </p:txBody>
      </p:sp>
      <p:sp>
        <p:nvSpPr>
          <p:cNvPr id="3080" name="Google Shape;3080;p7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1000"/>
                                        <p:tgtEl>
                                          <p:spTgt spid="307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77"/>
                                        </p:tgtEl>
                                        <p:attrNameLst>
                                          <p:attrName>style.visibility</p:attrName>
                                        </p:attrNameLst>
                                      </p:cBhvr>
                                      <p:to>
                                        <p:strVal val="visible"/>
                                      </p:to>
                                    </p:set>
                                    <p:anim calcmode="lin" valueType="num">
                                      <p:cBhvr additive="base">
                                        <p:cTn id="10" dur="1000"/>
                                        <p:tgtEl>
                                          <p:spTgt spid="307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animEffect transition="in" filter="fade">
                                      <p:cBhvr>
                                        <p:cTn id="13" dur="1000"/>
                                        <p:tgtEl>
                                          <p:spTgt spid="3078"/>
                                        </p:tgtEl>
                                      </p:cBhvr>
                                    </p:animEffect>
                                  </p:childTnLst>
                                </p:cTn>
                              </p:par>
                              <p:par>
                                <p:cTn id="14" presetID="10" presetClass="entr" presetSubtype="0" fill="hold" nodeType="withEffect">
                                  <p:stCondLst>
                                    <p:cond delay="0"/>
                                  </p:stCondLst>
                                  <p:childTnLst>
                                    <p:set>
                                      <p:cBhvr>
                                        <p:cTn id="15" dur="1" fill="hold">
                                          <p:stCondLst>
                                            <p:cond delay="0"/>
                                          </p:stCondLst>
                                        </p:cTn>
                                        <p:tgtEl>
                                          <p:spTgt spid="3080"/>
                                        </p:tgtEl>
                                        <p:attrNameLst>
                                          <p:attrName>style.visibility</p:attrName>
                                        </p:attrNameLst>
                                      </p:cBhvr>
                                      <p:to>
                                        <p:strVal val="visible"/>
                                      </p:to>
                                    </p:set>
                                    <p:animEffect transition="in" filter="fade">
                                      <p:cBhvr>
                                        <p:cTn id="16" dur="1000"/>
                                        <p:tgtEl>
                                          <p:spTgt spid="3080"/>
                                        </p:tgtEl>
                                      </p:cBhvr>
                                    </p:animEffect>
                                  </p:childTnLst>
                                </p:cTn>
                              </p:par>
                              <p:par>
                                <p:cTn id="17" presetID="10" presetClass="entr" presetSubtype="0" fill="hold" nodeType="withEffect">
                                  <p:stCondLst>
                                    <p:cond delay="0"/>
                                  </p:stCondLst>
                                  <p:childTnLst>
                                    <p:set>
                                      <p:cBhvr>
                                        <p:cTn id="18" dur="1" fill="hold">
                                          <p:stCondLst>
                                            <p:cond delay="0"/>
                                          </p:stCondLst>
                                        </p:cTn>
                                        <p:tgtEl>
                                          <p:spTgt spid="3081"/>
                                        </p:tgtEl>
                                        <p:attrNameLst>
                                          <p:attrName>style.visibility</p:attrName>
                                        </p:attrNameLst>
                                      </p:cBhvr>
                                      <p:to>
                                        <p:strVal val="visible"/>
                                      </p:to>
                                    </p:set>
                                    <p:animEffect transition="in" filter="fade">
                                      <p:cBhvr>
                                        <p:cTn id="19" dur="1000"/>
                                        <p:tgtEl>
                                          <p:spTgt spid="3081"/>
                                        </p:tgtEl>
                                      </p:cBhvr>
                                    </p:animEffect>
                                  </p:childTnLst>
                                </p:cTn>
                              </p:par>
                              <p:par>
                                <p:cTn id="20" presetID="10" presetClass="entr" presetSubtype="0" fill="hold" nodeType="with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1000"/>
                                        <p:tgtEl>
                                          <p:spTgt spid="3082"/>
                                        </p:tgtEl>
                                      </p:cBhvr>
                                    </p:animEffect>
                                  </p:childTnLst>
                                </p:cTn>
                              </p:par>
                              <p:par>
                                <p:cTn id="23" presetID="10" presetClass="entr" presetSubtype="0" fill="hold" nodeType="withEffect">
                                  <p:stCondLst>
                                    <p:cond delay="0"/>
                                  </p:stCondLst>
                                  <p:childTnLst>
                                    <p:set>
                                      <p:cBhvr>
                                        <p:cTn id="24" dur="1" fill="hold">
                                          <p:stCondLst>
                                            <p:cond delay="0"/>
                                          </p:stCondLst>
                                        </p:cTn>
                                        <p:tgtEl>
                                          <p:spTgt spid="3083"/>
                                        </p:tgtEl>
                                        <p:attrNameLst>
                                          <p:attrName>style.visibility</p:attrName>
                                        </p:attrNameLst>
                                      </p:cBhvr>
                                      <p:to>
                                        <p:strVal val="visible"/>
                                      </p:to>
                                    </p:set>
                                    <p:animEffect transition="in" filter="fade">
                                      <p:cBhvr>
                                        <p:cTn id="25" dur="1000"/>
                                        <p:tgtEl>
                                          <p:spTgt spid="3083"/>
                                        </p:tgtEl>
                                      </p:cBhvr>
                                    </p:animEffect>
                                  </p:childTnLst>
                                </p:cTn>
                              </p:par>
                              <p:par>
                                <p:cTn id="26" presetID="10" presetClass="entr" presetSubtype="0" fill="hold" nodeType="withEffect">
                                  <p:stCondLst>
                                    <p:cond delay="0"/>
                                  </p:stCondLst>
                                  <p:childTnLst>
                                    <p:set>
                                      <p:cBhvr>
                                        <p:cTn id="27" dur="1" fill="hold">
                                          <p:stCondLst>
                                            <p:cond delay="0"/>
                                          </p:stCondLst>
                                        </p:cTn>
                                        <p:tgtEl>
                                          <p:spTgt spid="3084"/>
                                        </p:tgtEl>
                                        <p:attrNameLst>
                                          <p:attrName>style.visibility</p:attrName>
                                        </p:attrNameLst>
                                      </p:cBhvr>
                                      <p:to>
                                        <p:strVal val="visible"/>
                                      </p:to>
                                    </p:set>
                                    <p:animEffect transition="in" filter="fade">
                                      <p:cBhvr>
                                        <p:cTn id="28" dur="10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7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TRANSFORM IDEAS INTO A PROJECT</a:t>
            </a:r>
            <a:endParaRPr/>
          </a:p>
        </p:txBody>
      </p:sp>
      <p:grpSp>
        <p:nvGrpSpPr>
          <p:cNvPr id="3090" name="Google Shape;3090;p76"/>
          <p:cNvGrpSpPr/>
          <p:nvPr/>
        </p:nvGrpSpPr>
        <p:grpSpPr>
          <a:xfrm rot="-281942">
            <a:off x="3695784" y="2020872"/>
            <a:ext cx="1752386" cy="1746764"/>
            <a:chOff x="6039282" y="1042577"/>
            <a:chExt cx="734315" cy="731929"/>
          </a:xfrm>
        </p:grpSpPr>
        <p:sp>
          <p:nvSpPr>
            <p:cNvPr id="3091" name="Google Shape;3091;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76"/>
          <p:cNvSpPr txBox="1"/>
          <p:nvPr/>
        </p:nvSpPr>
        <p:spPr>
          <a:xfrm>
            <a:off x="3578987" y="1094950"/>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1st step</a:t>
            </a:r>
            <a:endParaRPr sz="2100">
              <a:solidFill>
                <a:schemeClr val="dk2"/>
              </a:solidFill>
              <a:latin typeface="Aldrich"/>
              <a:ea typeface="Aldrich"/>
              <a:cs typeface="Aldrich"/>
              <a:sym typeface="Aldrich"/>
            </a:endParaRPr>
          </a:p>
        </p:txBody>
      </p:sp>
      <p:sp>
        <p:nvSpPr>
          <p:cNvPr id="3113" name="Google Shape;3113;p76"/>
          <p:cNvSpPr txBox="1"/>
          <p:nvPr/>
        </p:nvSpPr>
        <p:spPr>
          <a:xfrm>
            <a:off x="3579025" y="1498178"/>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Mercury is small</a:t>
            </a:r>
            <a:endParaRPr>
              <a:solidFill>
                <a:schemeClr val="lt1"/>
              </a:solidFill>
              <a:latin typeface="Bai Jamjuree"/>
              <a:ea typeface="Bai Jamjuree"/>
              <a:cs typeface="Bai Jamjuree"/>
              <a:sym typeface="Bai Jamjuree"/>
            </a:endParaRPr>
          </a:p>
        </p:txBody>
      </p:sp>
      <p:sp>
        <p:nvSpPr>
          <p:cNvPr id="3114" name="Google Shape;3114;p76"/>
          <p:cNvSpPr txBox="1"/>
          <p:nvPr/>
        </p:nvSpPr>
        <p:spPr>
          <a:xfrm>
            <a:off x="1489737" y="1925500"/>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2nd step</a:t>
            </a:r>
            <a:endParaRPr sz="2100">
              <a:solidFill>
                <a:schemeClr val="dk2"/>
              </a:solidFill>
              <a:latin typeface="Aldrich"/>
              <a:ea typeface="Aldrich"/>
              <a:cs typeface="Aldrich"/>
              <a:sym typeface="Aldrich"/>
            </a:endParaRPr>
          </a:p>
        </p:txBody>
      </p:sp>
      <p:sp>
        <p:nvSpPr>
          <p:cNvPr id="3115" name="Google Shape;3115;p76"/>
          <p:cNvSpPr txBox="1"/>
          <p:nvPr/>
        </p:nvSpPr>
        <p:spPr>
          <a:xfrm>
            <a:off x="1489763" y="2328736"/>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p:txBody>
      </p:sp>
      <p:sp>
        <p:nvSpPr>
          <p:cNvPr id="3116" name="Google Shape;3116;p76"/>
          <p:cNvSpPr txBox="1"/>
          <p:nvPr/>
        </p:nvSpPr>
        <p:spPr>
          <a:xfrm>
            <a:off x="1489712" y="3200263"/>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3rd step</a:t>
            </a:r>
            <a:endParaRPr sz="2100">
              <a:solidFill>
                <a:schemeClr val="dk2"/>
              </a:solidFill>
              <a:latin typeface="Aldrich"/>
              <a:ea typeface="Aldrich"/>
              <a:cs typeface="Aldrich"/>
              <a:sym typeface="Aldrich"/>
            </a:endParaRPr>
          </a:p>
        </p:txBody>
      </p:sp>
      <p:sp>
        <p:nvSpPr>
          <p:cNvPr id="3117" name="Google Shape;3117;p76"/>
          <p:cNvSpPr txBox="1"/>
          <p:nvPr/>
        </p:nvSpPr>
        <p:spPr>
          <a:xfrm>
            <a:off x="1489750" y="3603499"/>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harbors life</a:t>
            </a:r>
            <a:endParaRPr>
              <a:solidFill>
                <a:schemeClr val="lt1"/>
              </a:solidFill>
              <a:latin typeface="Bai Jamjuree"/>
              <a:ea typeface="Bai Jamjuree"/>
              <a:cs typeface="Bai Jamjuree"/>
              <a:sym typeface="Bai Jamjuree"/>
            </a:endParaRPr>
          </a:p>
        </p:txBody>
      </p:sp>
      <p:sp>
        <p:nvSpPr>
          <p:cNvPr id="3118" name="Google Shape;3118;p76"/>
          <p:cNvSpPr txBox="1"/>
          <p:nvPr/>
        </p:nvSpPr>
        <p:spPr>
          <a:xfrm>
            <a:off x="3579012" y="3953938"/>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4th step</a:t>
            </a:r>
            <a:endParaRPr sz="2100">
              <a:solidFill>
                <a:schemeClr val="dk2"/>
              </a:solidFill>
              <a:latin typeface="Aldrich"/>
              <a:ea typeface="Aldrich"/>
              <a:cs typeface="Aldrich"/>
              <a:sym typeface="Aldrich"/>
            </a:endParaRPr>
          </a:p>
        </p:txBody>
      </p:sp>
      <p:sp>
        <p:nvSpPr>
          <p:cNvPr id="3119" name="Google Shape;3119;p76"/>
          <p:cNvSpPr txBox="1"/>
          <p:nvPr/>
        </p:nvSpPr>
        <p:spPr>
          <a:xfrm>
            <a:off x="3579050" y="4357173"/>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quite big</a:t>
            </a:r>
            <a:endParaRPr>
              <a:solidFill>
                <a:schemeClr val="lt1"/>
              </a:solidFill>
              <a:latin typeface="Bai Jamjuree"/>
              <a:ea typeface="Bai Jamjuree"/>
              <a:cs typeface="Bai Jamjuree"/>
              <a:sym typeface="Bai Jamjuree"/>
            </a:endParaRPr>
          </a:p>
        </p:txBody>
      </p:sp>
      <p:sp>
        <p:nvSpPr>
          <p:cNvPr id="3120" name="Google Shape;3120;p76"/>
          <p:cNvSpPr txBox="1"/>
          <p:nvPr/>
        </p:nvSpPr>
        <p:spPr>
          <a:xfrm>
            <a:off x="5515862" y="2676550"/>
            <a:ext cx="1986000" cy="420600"/>
          </a:xfrm>
          <a:prstGeom prst="rect">
            <a:avLst/>
          </a:prstGeom>
          <a:noFill/>
          <a:ln>
            <a:noFill/>
          </a:ln>
        </p:spPr>
        <p:txBody>
          <a:bodyPr spcFirstLastPara="1" wrap="square" lIns="91425" tIns="54850" rIns="91425" bIns="91425" anchor="t"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Submit</a:t>
            </a:r>
            <a:endParaRPr sz="2100">
              <a:solidFill>
                <a:schemeClr val="accent1"/>
              </a:solidFill>
              <a:latin typeface="Aldrich"/>
              <a:ea typeface="Aldrich"/>
              <a:cs typeface="Aldrich"/>
              <a:sym typeface="Aldrich"/>
            </a:endParaRPr>
          </a:p>
        </p:txBody>
      </p:sp>
      <p:cxnSp>
        <p:nvCxnSpPr>
          <p:cNvPr id="3121" name="Google Shape;3121;p76"/>
          <p:cNvCxnSpPr>
            <a:endCxn id="3114" idx="0"/>
          </p:cNvCxnSpPr>
          <p:nvPr/>
        </p:nvCxnSpPr>
        <p:spPr>
          <a:xfrm flipH="1">
            <a:off x="2482737" y="1305100"/>
            <a:ext cx="1096200" cy="620400"/>
          </a:xfrm>
          <a:prstGeom prst="bentConnector2">
            <a:avLst/>
          </a:prstGeom>
          <a:noFill/>
          <a:ln w="9525" cap="flat" cmpd="sng">
            <a:solidFill>
              <a:schemeClr val="lt1"/>
            </a:solidFill>
            <a:prstDash val="solid"/>
            <a:round/>
            <a:headEnd type="none" w="med" len="med"/>
            <a:tailEnd type="triangle" w="med" len="med"/>
          </a:ln>
        </p:spPr>
      </p:cxnSp>
      <p:cxnSp>
        <p:nvCxnSpPr>
          <p:cNvPr id="3122" name="Google Shape;3122;p76"/>
          <p:cNvCxnSpPr/>
          <p:nvPr/>
        </p:nvCxnSpPr>
        <p:spPr>
          <a:xfrm rot="-5400000" flipH="1">
            <a:off x="2235062" y="2894713"/>
            <a:ext cx="494700" cy="600"/>
          </a:xfrm>
          <a:prstGeom prst="bentConnector3">
            <a:avLst>
              <a:gd name="adj1" fmla="val 50000"/>
            </a:avLst>
          </a:prstGeom>
          <a:noFill/>
          <a:ln w="9525" cap="flat" cmpd="sng">
            <a:solidFill>
              <a:schemeClr val="lt1"/>
            </a:solidFill>
            <a:prstDash val="solid"/>
            <a:round/>
            <a:headEnd type="none" w="med" len="med"/>
            <a:tailEnd type="triangle" w="med" len="med"/>
          </a:ln>
        </p:spPr>
      </p:cxnSp>
      <p:cxnSp>
        <p:nvCxnSpPr>
          <p:cNvPr id="3123" name="Google Shape;3123;p76"/>
          <p:cNvCxnSpPr>
            <a:endCxn id="3118" idx="1"/>
          </p:cNvCxnSpPr>
          <p:nvPr/>
        </p:nvCxnSpPr>
        <p:spPr>
          <a:xfrm>
            <a:off x="2481012" y="3955138"/>
            <a:ext cx="1098000" cy="209100"/>
          </a:xfrm>
          <a:prstGeom prst="bentConnector3">
            <a:avLst>
              <a:gd name="adj1" fmla="val -450"/>
            </a:avLst>
          </a:prstGeom>
          <a:noFill/>
          <a:ln w="9525" cap="flat" cmpd="sng">
            <a:solidFill>
              <a:schemeClr val="lt1"/>
            </a:solidFill>
            <a:prstDash val="solid"/>
            <a:round/>
            <a:headEnd type="none" w="med" len="med"/>
            <a:tailEnd type="triangle" w="med" len="med"/>
          </a:ln>
        </p:spPr>
      </p:cxnSp>
      <p:cxnSp>
        <p:nvCxnSpPr>
          <p:cNvPr id="3124" name="Google Shape;3124;p76"/>
          <p:cNvCxnSpPr>
            <a:stCxn id="3118" idx="3"/>
            <a:endCxn id="3120" idx="2"/>
          </p:cNvCxnSpPr>
          <p:nvPr/>
        </p:nvCxnSpPr>
        <p:spPr>
          <a:xfrm rot="10800000" flipH="1">
            <a:off x="5565012" y="3097138"/>
            <a:ext cx="943800" cy="1067100"/>
          </a:xfrm>
          <a:prstGeom prst="bentConnector2">
            <a:avLst/>
          </a:prstGeom>
          <a:noFill/>
          <a:ln w="9525" cap="flat" cmpd="sng">
            <a:solidFill>
              <a:schemeClr val="lt1"/>
            </a:solidFill>
            <a:prstDash val="solid"/>
            <a:round/>
            <a:headEnd type="none" w="med" len="med"/>
            <a:tailEnd type="triangle" w="med" len="med"/>
          </a:ln>
        </p:spPr>
      </p:cxnSp>
      <p:sp>
        <p:nvSpPr>
          <p:cNvPr id="3125" name="Google Shape;3125;p76"/>
          <p:cNvSpPr/>
          <p:nvPr/>
        </p:nvSpPr>
        <p:spPr>
          <a:xfrm>
            <a:off x="4294217" y="26178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6" name="Google Shape;3126;p76"/>
          <p:cNvGrpSpPr/>
          <p:nvPr/>
        </p:nvGrpSpPr>
        <p:grpSpPr>
          <a:xfrm>
            <a:off x="4413556" y="2749221"/>
            <a:ext cx="311764" cy="312622"/>
            <a:chOff x="-1333200" y="2770450"/>
            <a:chExt cx="291450" cy="292225"/>
          </a:xfrm>
        </p:grpSpPr>
        <p:sp>
          <p:nvSpPr>
            <p:cNvPr id="3127" name="Google Shape;3127;p7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76"/>
          <p:cNvGrpSpPr/>
          <p:nvPr/>
        </p:nvGrpSpPr>
        <p:grpSpPr>
          <a:xfrm>
            <a:off x="6740858" y="1878871"/>
            <a:ext cx="793256" cy="182899"/>
            <a:chOff x="2685575" y="2835950"/>
            <a:chExt cx="433000" cy="99825"/>
          </a:xfrm>
        </p:grpSpPr>
        <p:sp>
          <p:nvSpPr>
            <p:cNvPr id="3130" name="Google Shape;3130;p7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7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90"/>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3126"/>
                                        </p:tgtEl>
                                        <p:attrNameLst>
                                          <p:attrName>style.visibility</p:attrName>
                                        </p:attrNameLst>
                                      </p:cBhvr>
                                      <p:to>
                                        <p:strVal val="visible"/>
                                      </p:to>
                                    </p:set>
                                    <p:animEffect transition="in" filter="fade">
                                      <p:cBhvr>
                                        <p:cTn id="9" dur="1000"/>
                                        <p:tgtEl>
                                          <p:spTgt spid="3126"/>
                                        </p:tgtEl>
                                      </p:cBhvr>
                                    </p:animEffect>
                                  </p:childTnLst>
                                </p:cTn>
                              </p:par>
                              <p:par>
                                <p:cTn id="10" presetID="23" presetClass="entr" presetSubtype="16" fill="hold" nodeType="withEffect">
                                  <p:stCondLst>
                                    <p:cond delay="0"/>
                                  </p:stCondLst>
                                  <p:childTnLst>
                                    <p:set>
                                      <p:cBhvr>
                                        <p:cTn id="11" dur="1" fill="hold">
                                          <p:stCondLst>
                                            <p:cond delay="0"/>
                                          </p:stCondLst>
                                        </p:cTn>
                                        <p:tgtEl>
                                          <p:spTgt spid="3125"/>
                                        </p:tgtEl>
                                        <p:attrNameLst>
                                          <p:attrName>style.visibility</p:attrName>
                                        </p:attrNameLst>
                                      </p:cBhvr>
                                      <p:to>
                                        <p:strVal val="visible"/>
                                      </p:to>
                                    </p:set>
                                    <p:anim calcmode="lin" valueType="num">
                                      <p:cBhvr additive="base">
                                        <p:cTn id="12" dur="1000"/>
                                        <p:tgtEl>
                                          <p:spTgt spid="3125"/>
                                        </p:tgtEl>
                                        <p:attrNameLst>
                                          <p:attrName>ppt_w</p:attrName>
                                        </p:attrNameLst>
                                      </p:cBhvr>
                                      <p:tavLst>
                                        <p:tav tm="0">
                                          <p:val>
                                            <p:strVal val="0"/>
                                          </p:val>
                                        </p:tav>
                                        <p:tav tm="100000">
                                          <p:val>
                                            <p:strVal val="#ppt_w"/>
                                          </p:val>
                                        </p:tav>
                                      </p:tavLst>
                                    </p:anim>
                                    <p:anim calcmode="lin" valueType="num">
                                      <p:cBhvr additive="base">
                                        <p:cTn id="13" dur="1000"/>
                                        <p:tgtEl>
                                          <p:spTgt spid="3125"/>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3114"/>
                                        </p:tgtEl>
                                        <p:attrNameLst>
                                          <p:attrName>style.visibility</p:attrName>
                                        </p:attrNameLst>
                                      </p:cBhvr>
                                      <p:to>
                                        <p:strVal val="visible"/>
                                      </p:to>
                                    </p:set>
                                    <p:animEffect transition="in" filter="fade">
                                      <p:cBhvr>
                                        <p:cTn id="16" dur="1000"/>
                                        <p:tgtEl>
                                          <p:spTgt spid="3114"/>
                                        </p:tgtEl>
                                      </p:cBhvr>
                                    </p:animEffect>
                                  </p:childTnLst>
                                </p:cTn>
                              </p:par>
                              <p:par>
                                <p:cTn id="17" presetID="10" presetClass="entr" presetSubtype="0" fill="hold" nodeType="withEffect">
                                  <p:stCondLst>
                                    <p:cond delay="0"/>
                                  </p:stCondLst>
                                  <p:childTnLst>
                                    <p:set>
                                      <p:cBhvr>
                                        <p:cTn id="18" dur="1" fill="hold">
                                          <p:stCondLst>
                                            <p:cond delay="0"/>
                                          </p:stCondLst>
                                        </p:cTn>
                                        <p:tgtEl>
                                          <p:spTgt spid="3115"/>
                                        </p:tgtEl>
                                        <p:attrNameLst>
                                          <p:attrName>style.visibility</p:attrName>
                                        </p:attrNameLst>
                                      </p:cBhvr>
                                      <p:to>
                                        <p:strVal val="visible"/>
                                      </p:to>
                                    </p:set>
                                    <p:animEffect transition="in" filter="fade">
                                      <p:cBhvr>
                                        <p:cTn id="19" dur="1000"/>
                                        <p:tgtEl>
                                          <p:spTgt spid="3115"/>
                                        </p:tgtEl>
                                      </p:cBhvr>
                                    </p:animEffect>
                                  </p:childTnLst>
                                </p:cTn>
                              </p:par>
                              <p:par>
                                <p:cTn id="20" presetID="10" presetClass="entr" presetSubtype="0" fill="hold" nodeType="withEffect">
                                  <p:stCondLst>
                                    <p:cond delay="0"/>
                                  </p:stCondLst>
                                  <p:childTnLst>
                                    <p:set>
                                      <p:cBhvr>
                                        <p:cTn id="21" dur="1" fill="hold">
                                          <p:stCondLst>
                                            <p:cond delay="0"/>
                                          </p:stCondLst>
                                        </p:cTn>
                                        <p:tgtEl>
                                          <p:spTgt spid="3116"/>
                                        </p:tgtEl>
                                        <p:attrNameLst>
                                          <p:attrName>style.visibility</p:attrName>
                                        </p:attrNameLst>
                                      </p:cBhvr>
                                      <p:to>
                                        <p:strVal val="visible"/>
                                      </p:to>
                                    </p:set>
                                    <p:animEffect transition="in" filter="fade">
                                      <p:cBhvr>
                                        <p:cTn id="22" dur="1000"/>
                                        <p:tgtEl>
                                          <p:spTgt spid="3116"/>
                                        </p:tgtEl>
                                      </p:cBhvr>
                                    </p:animEffect>
                                  </p:childTnLst>
                                </p:cTn>
                              </p:par>
                              <p:par>
                                <p:cTn id="23" presetID="10" presetClass="entr" presetSubtype="0" fill="hold" nodeType="withEffect">
                                  <p:stCondLst>
                                    <p:cond delay="0"/>
                                  </p:stCondLst>
                                  <p:childTnLst>
                                    <p:set>
                                      <p:cBhvr>
                                        <p:cTn id="24" dur="1" fill="hold">
                                          <p:stCondLst>
                                            <p:cond delay="0"/>
                                          </p:stCondLst>
                                        </p:cTn>
                                        <p:tgtEl>
                                          <p:spTgt spid="3117"/>
                                        </p:tgtEl>
                                        <p:attrNameLst>
                                          <p:attrName>style.visibility</p:attrName>
                                        </p:attrNameLst>
                                      </p:cBhvr>
                                      <p:to>
                                        <p:strVal val="visible"/>
                                      </p:to>
                                    </p:set>
                                    <p:animEffect transition="in" filter="fade">
                                      <p:cBhvr>
                                        <p:cTn id="25" dur="1000"/>
                                        <p:tgtEl>
                                          <p:spTgt spid="3117"/>
                                        </p:tgtEl>
                                      </p:cBhvr>
                                    </p:animEffect>
                                  </p:childTnLst>
                                </p:cTn>
                              </p:par>
                              <p:par>
                                <p:cTn id="26" presetID="10" presetClass="entr" presetSubtype="0" fill="hold" nodeType="withEffect">
                                  <p:stCondLst>
                                    <p:cond delay="0"/>
                                  </p:stCondLst>
                                  <p:childTnLst>
                                    <p:set>
                                      <p:cBhvr>
                                        <p:cTn id="27" dur="1" fill="hold">
                                          <p:stCondLst>
                                            <p:cond delay="0"/>
                                          </p:stCondLst>
                                        </p:cTn>
                                        <p:tgtEl>
                                          <p:spTgt spid="3118"/>
                                        </p:tgtEl>
                                        <p:attrNameLst>
                                          <p:attrName>style.visibility</p:attrName>
                                        </p:attrNameLst>
                                      </p:cBhvr>
                                      <p:to>
                                        <p:strVal val="visible"/>
                                      </p:to>
                                    </p:set>
                                    <p:animEffect transition="in" filter="fade">
                                      <p:cBhvr>
                                        <p:cTn id="28" dur="1000"/>
                                        <p:tgtEl>
                                          <p:spTgt spid="3118"/>
                                        </p:tgtEl>
                                      </p:cBhvr>
                                    </p:animEffect>
                                  </p:childTnLst>
                                </p:cTn>
                              </p:par>
                              <p:par>
                                <p:cTn id="29" presetID="10" presetClass="entr" presetSubtype="0" fill="hold" nodeType="withEffect">
                                  <p:stCondLst>
                                    <p:cond delay="0"/>
                                  </p:stCondLst>
                                  <p:childTnLst>
                                    <p:set>
                                      <p:cBhvr>
                                        <p:cTn id="30" dur="1" fill="hold">
                                          <p:stCondLst>
                                            <p:cond delay="0"/>
                                          </p:stCondLst>
                                        </p:cTn>
                                        <p:tgtEl>
                                          <p:spTgt spid="3119"/>
                                        </p:tgtEl>
                                        <p:attrNameLst>
                                          <p:attrName>style.visibility</p:attrName>
                                        </p:attrNameLst>
                                      </p:cBhvr>
                                      <p:to>
                                        <p:strVal val="visible"/>
                                      </p:to>
                                    </p:set>
                                    <p:animEffect transition="in" filter="fade">
                                      <p:cBhvr>
                                        <p:cTn id="31" dur="1000"/>
                                        <p:tgtEl>
                                          <p:spTgt spid="3119"/>
                                        </p:tgtEl>
                                      </p:cBhvr>
                                    </p:animEffect>
                                  </p:childTnLst>
                                </p:cTn>
                              </p:par>
                              <p:par>
                                <p:cTn id="32" presetID="10" presetClass="entr" presetSubtype="0" fill="hold" nodeType="withEffect">
                                  <p:stCondLst>
                                    <p:cond delay="0"/>
                                  </p:stCondLst>
                                  <p:childTnLst>
                                    <p:set>
                                      <p:cBhvr>
                                        <p:cTn id="33" dur="1" fill="hold">
                                          <p:stCondLst>
                                            <p:cond delay="0"/>
                                          </p:stCondLst>
                                        </p:cTn>
                                        <p:tgtEl>
                                          <p:spTgt spid="3120"/>
                                        </p:tgtEl>
                                        <p:attrNameLst>
                                          <p:attrName>style.visibility</p:attrName>
                                        </p:attrNameLst>
                                      </p:cBhvr>
                                      <p:to>
                                        <p:strVal val="visible"/>
                                      </p:to>
                                    </p:set>
                                    <p:animEffect transition="in" filter="fade">
                                      <p:cBhvr>
                                        <p:cTn id="34" dur="1000"/>
                                        <p:tgtEl>
                                          <p:spTgt spid="3120"/>
                                        </p:tgtEl>
                                      </p:cBhvr>
                                    </p:animEffect>
                                  </p:childTnLst>
                                </p:cTn>
                              </p:par>
                              <p:par>
                                <p:cTn id="35" presetID="10" presetClass="entr" presetSubtype="0" fill="hold" nodeType="withEffect">
                                  <p:stCondLst>
                                    <p:cond delay="0"/>
                                  </p:stCondLst>
                                  <p:childTnLst>
                                    <p:set>
                                      <p:cBhvr>
                                        <p:cTn id="36" dur="1" fill="hold">
                                          <p:stCondLst>
                                            <p:cond delay="0"/>
                                          </p:stCondLst>
                                        </p:cTn>
                                        <p:tgtEl>
                                          <p:spTgt spid="3121"/>
                                        </p:tgtEl>
                                        <p:attrNameLst>
                                          <p:attrName>style.visibility</p:attrName>
                                        </p:attrNameLst>
                                      </p:cBhvr>
                                      <p:to>
                                        <p:strVal val="visible"/>
                                      </p:to>
                                    </p:set>
                                    <p:animEffect transition="in" filter="fade">
                                      <p:cBhvr>
                                        <p:cTn id="37" dur="1000"/>
                                        <p:tgtEl>
                                          <p:spTgt spid="3121"/>
                                        </p:tgtEl>
                                      </p:cBhvr>
                                    </p:animEffect>
                                  </p:childTnLst>
                                </p:cTn>
                              </p:par>
                              <p:par>
                                <p:cTn id="38" presetID="10" presetClass="entr" presetSubtype="0" fill="hold" nodeType="withEffect">
                                  <p:stCondLst>
                                    <p:cond delay="0"/>
                                  </p:stCondLst>
                                  <p:childTnLst>
                                    <p:set>
                                      <p:cBhvr>
                                        <p:cTn id="39" dur="1" fill="hold">
                                          <p:stCondLst>
                                            <p:cond delay="0"/>
                                          </p:stCondLst>
                                        </p:cTn>
                                        <p:tgtEl>
                                          <p:spTgt spid="3122"/>
                                        </p:tgtEl>
                                        <p:attrNameLst>
                                          <p:attrName>style.visibility</p:attrName>
                                        </p:attrNameLst>
                                      </p:cBhvr>
                                      <p:to>
                                        <p:strVal val="visible"/>
                                      </p:to>
                                    </p:set>
                                    <p:animEffect transition="in" filter="fade">
                                      <p:cBhvr>
                                        <p:cTn id="40" dur="1000"/>
                                        <p:tgtEl>
                                          <p:spTgt spid="3122"/>
                                        </p:tgtEl>
                                      </p:cBhvr>
                                    </p:animEffect>
                                  </p:childTnLst>
                                </p:cTn>
                              </p:par>
                              <p:par>
                                <p:cTn id="41" presetID="10" presetClass="entr" presetSubtype="0" fill="hold" nodeType="withEffect">
                                  <p:stCondLst>
                                    <p:cond delay="0"/>
                                  </p:stCondLst>
                                  <p:childTnLst>
                                    <p:set>
                                      <p:cBhvr>
                                        <p:cTn id="42" dur="1" fill="hold">
                                          <p:stCondLst>
                                            <p:cond delay="0"/>
                                          </p:stCondLst>
                                        </p:cTn>
                                        <p:tgtEl>
                                          <p:spTgt spid="3123"/>
                                        </p:tgtEl>
                                        <p:attrNameLst>
                                          <p:attrName>style.visibility</p:attrName>
                                        </p:attrNameLst>
                                      </p:cBhvr>
                                      <p:to>
                                        <p:strVal val="visible"/>
                                      </p:to>
                                    </p:set>
                                    <p:animEffect transition="in" filter="fade">
                                      <p:cBhvr>
                                        <p:cTn id="43" dur="1000"/>
                                        <p:tgtEl>
                                          <p:spTgt spid="3123"/>
                                        </p:tgtEl>
                                      </p:cBhvr>
                                    </p:animEffect>
                                  </p:childTnLst>
                                </p:cTn>
                              </p:par>
                              <p:par>
                                <p:cTn id="44" presetID="10" presetClass="entr" presetSubtype="0" fill="hold" nodeType="withEffect">
                                  <p:stCondLst>
                                    <p:cond delay="0"/>
                                  </p:stCondLst>
                                  <p:childTnLst>
                                    <p:set>
                                      <p:cBhvr>
                                        <p:cTn id="45" dur="1" fill="hold">
                                          <p:stCondLst>
                                            <p:cond delay="0"/>
                                          </p:stCondLst>
                                        </p:cTn>
                                        <p:tgtEl>
                                          <p:spTgt spid="3124"/>
                                        </p:tgtEl>
                                        <p:attrNameLst>
                                          <p:attrName>style.visibility</p:attrName>
                                        </p:attrNameLst>
                                      </p:cBhvr>
                                      <p:to>
                                        <p:strVal val="visible"/>
                                      </p:to>
                                    </p:set>
                                    <p:animEffect transition="in" filter="fade">
                                      <p:cBhvr>
                                        <p:cTn id="46" dur="1000"/>
                                        <p:tgtEl>
                                          <p:spTgt spid="3124"/>
                                        </p:tgtEl>
                                      </p:cBhvr>
                                    </p:animEffect>
                                  </p:childTnLst>
                                </p:cTn>
                              </p:par>
                              <p:par>
                                <p:cTn id="47" presetID="10" presetClass="entr" presetSubtype="0" fill="hold" nodeType="withEffect">
                                  <p:stCondLst>
                                    <p:cond delay="0"/>
                                  </p:stCondLst>
                                  <p:childTnLst>
                                    <p:set>
                                      <p:cBhvr>
                                        <p:cTn id="48" dur="1" fill="hold">
                                          <p:stCondLst>
                                            <p:cond delay="0"/>
                                          </p:stCondLst>
                                        </p:cTn>
                                        <p:tgtEl>
                                          <p:spTgt spid="3112"/>
                                        </p:tgtEl>
                                        <p:attrNameLst>
                                          <p:attrName>style.visibility</p:attrName>
                                        </p:attrNameLst>
                                      </p:cBhvr>
                                      <p:to>
                                        <p:strVal val="visible"/>
                                      </p:to>
                                    </p:set>
                                    <p:animEffect transition="in" filter="fade">
                                      <p:cBhvr>
                                        <p:cTn id="49" dur="1000"/>
                                        <p:tgtEl>
                                          <p:spTgt spid="3112"/>
                                        </p:tgtEl>
                                      </p:cBhvr>
                                    </p:animEffect>
                                  </p:childTnLst>
                                </p:cTn>
                              </p:par>
                              <p:par>
                                <p:cTn id="50" presetID="10" presetClass="entr" presetSubtype="0" fill="hold" nodeType="withEffect">
                                  <p:stCondLst>
                                    <p:cond delay="0"/>
                                  </p:stCondLst>
                                  <p:childTnLst>
                                    <p:set>
                                      <p:cBhvr>
                                        <p:cTn id="51" dur="1" fill="hold">
                                          <p:stCondLst>
                                            <p:cond delay="0"/>
                                          </p:stCondLst>
                                        </p:cTn>
                                        <p:tgtEl>
                                          <p:spTgt spid="3113"/>
                                        </p:tgtEl>
                                        <p:attrNameLst>
                                          <p:attrName>style.visibility</p:attrName>
                                        </p:attrNameLst>
                                      </p:cBhvr>
                                      <p:to>
                                        <p:strVal val="visible"/>
                                      </p:to>
                                    </p:set>
                                    <p:animEffect transition="in" filter="fade">
                                      <p:cBhvr>
                                        <p:cTn id="52" dur="1000"/>
                                        <p:tgtEl>
                                          <p:spTgt spid="3113"/>
                                        </p:tgtEl>
                                      </p:cBhvr>
                                    </p:animEffect>
                                  </p:childTnLst>
                                </p:cTn>
                              </p:par>
                              <p:par>
                                <p:cTn id="53" presetID="2" presetClass="entr" presetSubtype="2" fill="hold" nodeType="withEffect">
                                  <p:stCondLst>
                                    <p:cond delay="0"/>
                                  </p:stCondLst>
                                  <p:childTnLst>
                                    <p:set>
                                      <p:cBhvr>
                                        <p:cTn id="54" dur="1" fill="hold">
                                          <p:stCondLst>
                                            <p:cond delay="0"/>
                                          </p:stCondLst>
                                        </p:cTn>
                                        <p:tgtEl>
                                          <p:spTgt spid="3129"/>
                                        </p:tgtEl>
                                        <p:attrNameLst>
                                          <p:attrName>style.visibility</p:attrName>
                                        </p:attrNameLst>
                                      </p:cBhvr>
                                      <p:to>
                                        <p:strVal val="visible"/>
                                      </p:to>
                                    </p:set>
                                    <p:anim calcmode="lin" valueType="num">
                                      <p:cBhvr additive="base">
                                        <p:cTn id="55" dur="1000"/>
                                        <p:tgtEl>
                                          <p:spTgt spid="3129"/>
                                        </p:tgtEl>
                                        <p:attrNameLst>
                                          <p:attrName>ppt_x</p:attrName>
                                        </p:attrNameLst>
                                      </p:cBhvr>
                                      <p:tavLst>
                                        <p:tav tm="0">
                                          <p:val>
                                            <p:strVal val="#ppt_x+1"/>
                                          </p:val>
                                        </p:tav>
                                        <p:tav tm="100000">
                                          <p:val>
                                            <p:strVal val="#ppt_x"/>
                                          </p:val>
                                        </p:tav>
                                      </p:tavLst>
                                    </p:anim>
                                  </p:childTnLst>
                                </p:cTn>
                              </p:par>
                              <p:par>
                                <p:cTn id="56" presetID="2" presetClass="entr" presetSubtype="8" fill="hold" nodeType="withEffect">
                                  <p:stCondLst>
                                    <p:cond delay="0"/>
                                  </p:stCondLst>
                                  <p:childTnLst>
                                    <p:set>
                                      <p:cBhvr>
                                        <p:cTn id="57" dur="1" fill="hold">
                                          <p:stCondLst>
                                            <p:cond delay="0"/>
                                          </p:stCondLst>
                                        </p:cTn>
                                        <p:tgtEl>
                                          <p:spTgt spid="3089"/>
                                        </p:tgtEl>
                                        <p:attrNameLst>
                                          <p:attrName>style.visibility</p:attrName>
                                        </p:attrNameLst>
                                      </p:cBhvr>
                                      <p:to>
                                        <p:strVal val="visible"/>
                                      </p:to>
                                    </p:set>
                                    <p:anim calcmode="lin" valueType="num">
                                      <p:cBhvr additive="base">
                                        <p:cTn id="58" dur="1000"/>
                                        <p:tgtEl>
                                          <p:spTgt spid="3089"/>
                                        </p:tgtEl>
                                        <p:attrNameLst>
                                          <p:attrName>ppt_x</p:attrName>
                                        </p:attrNameLst>
                                      </p:cBhvr>
                                      <p:tavLst>
                                        <p:tav tm="0">
                                          <p:val>
                                            <p:strVal val="#ppt_x-1"/>
                                          </p:val>
                                        </p:tav>
                                        <p:tav tm="100000">
                                          <p:val>
                                            <p:strVal val="#ppt_x"/>
                                          </p:val>
                                        </p:tav>
                                      </p:tavLst>
                                    </p:anim>
                                  </p:childTnLst>
                                </p:cTn>
                              </p:par>
                              <p:par>
                                <p:cTn id="59" presetID="10" presetClass="entr" presetSubtype="0" fill="hold" nodeType="withEffect">
                                  <p:stCondLst>
                                    <p:cond delay="0"/>
                                  </p:stCondLst>
                                  <p:childTnLst>
                                    <p:set>
                                      <p:cBhvr>
                                        <p:cTn id="60" dur="1" fill="hold">
                                          <p:stCondLst>
                                            <p:cond delay="0"/>
                                          </p:stCondLst>
                                        </p:cTn>
                                        <p:tgtEl>
                                          <p:spTgt spid="3134"/>
                                        </p:tgtEl>
                                        <p:attrNameLst>
                                          <p:attrName>style.visibility</p:attrName>
                                        </p:attrNameLst>
                                      </p:cBhvr>
                                      <p:to>
                                        <p:strVal val="visible"/>
                                      </p:to>
                                    </p:set>
                                    <p:animEffect transition="in" filter="fade">
                                      <p:cBhvr>
                                        <p:cTn id="61" dur="1000"/>
                                        <p:tgtEl>
                                          <p:spTgt spid="3134"/>
                                        </p:tgtEl>
                                      </p:cBhvr>
                                    </p:animEffect>
                                  </p:childTnLst>
                                </p:cTn>
                              </p:par>
                              <p:par>
                                <p:cTn id="62" presetID="10" presetClass="entr" presetSubtype="0" fill="hold" nodeType="withEffect">
                                  <p:stCondLst>
                                    <p:cond delay="0"/>
                                  </p:stCondLst>
                                  <p:childTnLst>
                                    <p:set>
                                      <p:cBhvr>
                                        <p:cTn id="63" dur="1" fill="hold">
                                          <p:stCondLst>
                                            <p:cond delay="0"/>
                                          </p:stCondLst>
                                        </p:cTn>
                                        <p:tgtEl>
                                          <p:spTgt spid="3135"/>
                                        </p:tgtEl>
                                        <p:attrNameLst>
                                          <p:attrName>style.visibility</p:attrName>
                                        </p:attrNameLst>
                                      </p:cBhvr>
                                      <p:to>
                                        <p:strVal val="visible"/>
                                      </p:to>
                                    </p:set>
                                    <p:animEffect transition="in" filter="fade">
                                      <p:cBhvr>
                                        <p:cTn id="64" dur="1000"/>
                                        <p:tgtEl>
                                          <p:spTgt spid="3135"/>
                                        </p:tgtEl>
                                      </p:cBhvr>
                                    </p:animEffect>
                                  </p:childTnLst>
                                </p:cTn>
                              </p:par>
                              <p:par>
                                <p:cTn id="65" presetID="10" presetClass="entr" presetSubtype="0" fill="hold" nodeType="withEffect">
                                  <p:stCondLst>
                                    <p:cond delay="0"/>
                                  </p:stCondLst>
                                  <p:childTnLst>
                                    <p:set>
                                      <p:cBhvr>
                                        <p:cTn id="66" dur="1" fill="hold">
                                          <p:stCondLst>
                                            <p:cond delay="0"/>
                                          </p:stCondLst>
                                        </p:cTn>
                                        <p:tgtEl>
                                          <p:spTgt spid="3136"/>
                                        </p:tgtEl>
                                        <p:attrNameLst>
                                          <p:attrName>style.visibility</p:attrName>
                                        </p:attrNameLst>
                                      </p:cBhvr>
                                      <p:to>
                                        <p:strVal val="visible"/>
                                      </p:to>
                                    </p:set>
                                    <p:animEffect transition="in" filter="fade">
                                      <p:cBhvr>
                                        <p:cTn id="67" dur="1000"/>
                                        <p:tgtEl>
                                          <p:spTgt spid="3136"/>
                                        </p:tgtEl>
                                      </p:cBhvr>
                                    </p:animEffect>
                                  </p:childTnLst>
                                </p:cTn>
                              </p:par>
                              <p:par>
                                <p:cTn id="68" presetID="10" presetClass="entr" presetSubtype="0" fill="hold" nodeType="withEffect">
                                  <p:stCondLst>
                                    <p:cond delay="0"/>
                                  </p:stCondLst>
                                  <p:childTnLst>
                                    <p:set>
                                      <p:cBhvr>
                                        <p:cTn id="69" dur="1" fill="hold">
                                          <p:stCondLst>
                                            <p:cond delay="0"/>
                                          </p:stCondLst>
                                        </p:cTn>
                                        <p:tgtEl>
                                          <p:spTgt spid="3137"/>
                                        </p:tgtEl>
                                        <p:attrNameLst>
                                          <p:attrName>style.visibility</p:attrName>
                                        </p:attrNameLst>
                                      </p:cBhvr>
                                      <p:to>
                                        <p:strVal val="visible"/>
                                      </p:to>
                                    </p:set>
                                    <p:animEffect transition="in" filter="fade">
                                      <p:cBhvr>
                                        <p:cTn id="70" dur="1000"/>
                                        <p:tgtEl>
                                          <p:spTgt spid="3137"/>
                                        </p:tgtEl>
                                      </p:cBhvr>
                                    </p:animEffect>
                                  </p:childTnLst>
                                </p:cTn>
                              </p:par>
                              <p:par>
                                <p:cTn id="71" presetID="10" presetClass="entr" presetSubtype="0" fill="hold" nodeType="withEffect">
                                  <p:stCondLst>
                                    <p:cond delay="0"/>
                                  </p:stCondLst>
                                  <p:childTnLst>
                                    <p:set>
                                      <p:cBhvr>
                                        <p:cTn id="72" dur="1" fill="hold">
                                          <p:stCondLst>
                                            <p:cond delay="0"/>
                                          </p:stCondLst>
                                        </p:cTn>
                                        <p:tgtEl>
                                          <p:spTgt spid="3138"/>
                                        </p:tgtEl>
                                        <p:attrNameLst>
                                          <p:attrName>style.visibility</p:attrName>
                                        </p:attrNameLst>
                                      </p:cBhvr>
                                      <p:to>
                                        <p:strVal val="visible"/>
                                      </p:to>
                                    </p:set>
                                    <p:animEffect transition="in" filter="fade">
                                      <p:cBhvr>
                                        <p:cTn id="73" dur="1000"/>
                                        <p:tgtEl>
                                          <p:spTgt spid="3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grpSp>
        <p:nvGrpSpPr>
          <p:cNvPr id="2604" name="Google Shape;2604;p59"/>
          <p:cNvGrpSpPr/>
          <p:nvPr/>
        </p:nvGrpSpPr>
        <p:grpSpPr>
          <a:xfrm>
            <a:off x="7225925" y="-1913179"/>
            <a:ext cx="4000413" cy="3175881"/>
            <a:chOff x="5207925" y="-1994879"/>
            <a:chExt cx="4000413" cy="3175881"/>
          </a:xfrm>
        </p:grpSpPr>
        <p:sp>
          <p:nvSpPr>
            <p:cNvPr id="2605" name="Google Shape;2605;p5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Прямоугольник 1"/>
          <p:cNvSpPr/>
          <p:nvPr/>
        </p:nvSpPr>
        <p:spPr>
          <a:xfrm>
            <a:off x="883920" y="1034415"/>
            <a:ext cx="8092440" cy="3754874"/>
          </a:xfrm>
          <a:prstGeom prst="rect">
            <a:avLst/>
          </a:prstGeom>
        </p:spPr>
        <p:txBody>
          <a:bodyPr wrap="square">
            <a:spAutoFit/>
          </a:bodyPr>
          <a:lstStyle/>
          <a:p>
            <a:r>
              <a:rPr lang="uz-Latn-UZ" dirty="0">
                <a:solidFill>
                  <a:srgbClr val="FFFFFF"/>
                </a:solidFill>
                <a:latin typeface="-apple-system"/>
              </a:rPr>
              <a:t>JavaScript haqida quyidagi asosiy nuqtalarni aytishim mumkin:</a:t>
            </a:r>
          </a:p>
          <a:p>
            <a:pPr marL="285750" indent="-285750" fontAlgn="t">
              <a:buFont typeface="Wingdings" panose="05000000000000000000" pitchFamily="2" charset="2"/>
              <a:buChar char="Ø"/>
            </a:pPr>
            <a:r>
              <a:rPr lang="uz-Latn-UZ" dirty="0">
                <a:solidFill>
                  <a:srgbClr val="FFFFFF"/>
                </a:solidFill>
                <a:latin typeface="-apple-system"/>
              </a:rPr>
              <a:t>JavaScript web sahifalarini dinamik va interaktiv qilib berish uchun ishlatiladigan keng tarqalgan skript tilidir.</a:t>
            </a:r>
          </a:p>
          <a:p>
            <a:pPr marL="285750" indent="-285750" fontAlgn="t">
              <a:buFont typeface="Wingdings" panose="05000000000000000000" pitchFamily="2" charset="2"/>
              <a:buChar char="Ø"/>
            </a:pPr>
            <a:r>
              <a:rPr lang="uz-Latn-UZ" dirty="0">
                <a:solidFill>
                  <a:srgbClr val="FFFFFF"/>
                </a:solidFill>
                <a:latin typeface="-apple-system"/>
              </a:rPr>
              <a:t>HTML belgilovchasi &lt;script&gt; ichida yoki tashqi .js fayllarda yoziladi va sahifalar quyidagi sifatli kontentni qo'shadi: interaktiv elementlar, animatsiyalar, AJAX va boshqalar.</a:t>
            </a:r>
          </a:p>
          <a:p>
            <a:pPr marL="285750" indent="-285750" fontAlgn="t">
              <a:buFont typeface="Wingdings" panose="05000000000000000000" pitchFamily="2" charset="2"/>
              <a:buChar char="Ø"/>
            </a:pPr>
            <a:r>
              <a:rPr lang="uz-Latn-UZ" dirty="0">
                <a:solidFill>
                  <a:srgbClr val="FFFFFF"/>
                </a:solidFill>
                <a:latin typeface="-apple-system"/>
              </a:rPr>
              <a:t>Client yoki browser tomonidan ishlatiladi va server yordamida emas. Bundan tashqari Node.js saytida server tomonidan ham ishlatiladi.</a:t>
            </a:r>
          </a:p>
          <a:p>
            <a:pPr marL="285750" indent="-285750" fontAlgn="t">
              <a:buFont typeface="Wingdings" panose="05000000000000000000" pitchFamily="2" charset="2"/>
              <a:buChar char="Ø"/>
            </a:pPr>
            <a:r>
              <a:rPr lang="uz-Latn-UZ" dirty="0">
                <a:solidFill>
                  <a:srgbClr val="FFFFFF"/>
                </a:solidFill>
                <a:latin typeface="-apple-system"/>
              </a:rPr>
              <a:t>Ob'ektga yo'naltirilgan skript tilidir va OO halqalar, funksiyalar, massivlar, ob'ektlar va boshqalar mavjud.</a:t>
            </a:r>
          </a:p>
          <a:p>
            <a:pPr marL="285750" indent="-285750" fontAlgn="t">
              <a:buFont typeface="Wingdings" panose="05000000000000000000" pitchFamily="2" charset="2"/>
              <a:buChar char="Ø"/>
            </a:pPr>
            <a:r>
              <a:rPr lang="uz-Latn-UZ" dirty="0">
                <a:solidFill>
                  <a:srgbClr val="FFFFFF"/>
                </a:solidFill>
                <a:latin typeface="-apple-system"/>
              </a:rPr>
              <a:t>Asosan sahifalarni dinamik qilib berish, AJAX requestlari yuborish, DOM bilan ishlash uchun qo'llaniladi.</a:t>
            </a:r>
          </a:p>
          <a:p>
            <a:pPr marL="285750" indent="-285750" fontAlgn="t">
              <a:buFont typeface="Wingdings" panose="05000000000000000000" pitchFamily="2" charset="2"/>
              <a:buChar char="Ø"/>
            </a:pPr>
            <a:r>
              <a:rPr lang="uz-Latn-UZ" dirty="0">
                <a:solidFill>
                  <a:srgbClr val="FFFFFF"/>
                </a:solidFill>
                <a:latin typeface="-apple-system"/>
              </a:rPr>
              <a:t>Populyar JavaScript framework/kutubxonalari: React, Angular, Vue.js, jQuery va boshqalar.</a:t>
            </a:r>
          </a:p>
          <a:p>
            <a:pPr marL="285750" indent="-285750" fontAlgn="t">
              <a:buFont typeface="Wingdings" panose="05000000000000000000" pitchFamily="2" charset="2"/>
              <a:buChar char="Ø"/>
            </a:pPr>
            <a:r>
              <a:rPr lang="uz-Latn-UZ" dirty="0">
                <a:solidFill>
                  <a:srgbClr val="FFFFFF"/>
                </a:solidFill>
                <a:latin typeface="-apple-system"/>
              </a:rPr>
              <a:t>Barcha moshina va browserlarda ishlaydi vosita asosan browser tomonidan ishlovchi skript tilidir.</a:t>
            </a:r>
          </a:p>
          <a:p>
            <a:pPr marL="285750" indent="-285750" fontAlgn="t">
              <a:buFont typeface="Wingdings" panose="05000000000000000000" pitchFamily="2" charset="2"/>
              <a:buChar char="Ø"/>
            </a:pPr>
            <a:r>
              <a:rPr lang="uz-Latn-UZ" dirty="0">
                <a:solidFill>
                  <a:srgbClr val="FFFFFF"/>
                </a:solidFill>
                <a:latin typeface="-apple-system"/>
              </a:rPr>
              <a:t>Barcha mashhur frameworklarda va saytlarda keng tarqalgan: YouTube, Facebook, Google Maps va hokazo.</a:t>
            </a:r>
          </a:p>
          <a:p>
            <a:pPr marL="285750" indent="-285750" fontAlgn="t">
              <a:buFont typeface="Wingdings" panose="05000000000000000000" pitchFamily="2" charset="2"/>
              <a:buChar char="Ø"/>
            </a:pPr>
            <a:r>
              <a:rPr lang="uz-Latn-UZ" dirty="0">
                <a:solidFill>
                  <a:srgbClr val="FFFFFF"/>
                </a:solidFill>
                <a:latin typeface="-apple-system"/>
              </a:rPr>
              <a:t>Node.js hisobida har qanday server yordamida ham ishlab beradi.</a:t>
            </a:r>
          </a:p>
          <a:p>
            <a:pPr fontAlgn="t">
              <a:buFont typeface="Arial" panose="020B0604020202020204" pitchFamily="34" charset="0"/>
              <a:buChar char="•"/>
            </a:pPr>
            <a:r>
              <a:rPr lang="uz-Latn-UZ" dirty="0">
                <a:solidFill>
                  <a:srgbClr val="FFFFFF"/>
                </a:solidFill>
                <a:latin typeface="-apple-system"/>
              </a:rPr>
              <a:t>Frontend va Backend ixtisoslashuvi tufayli yoqqan ob'ektgagina yo'naltirilgan til bo'lib qolmoqda.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04"/>
                                        </p:tgtEl>
                                        <p:attrNameLst>
                                          <p:attrName>style.visibility</p:attrName>
                                        </p:attrNameLst>
                                      </p:cBhvr>
                                      <p:to>
                                        <p:strVal val="visible"/>
                                      </p:to>
                                    </p:set>
                                    <p:anim calcmode="lin" valueType="num">
                                      <p:cBhvr additive="base">
                                        <p:cTn id="7" dur="1000"/>
                                        <p:tgtEl>
                                          <p:spTgt spid="2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cxnSp>
        <p:nvCxnSpPr>
          <p:cNvPr id="3143" name="Google Shape;3143;p77"/>
          <p:cNvCxnSpPr/>
          <p:nvPr/>
        </p:nvCxnSpPr>
        <p:spPr>
          <a:xfrm>
            <a:off x="4890753" y="2851315"/>
            <a:ext cx="612300" cy="0"/>
          </a:xfrm>
          <a:prstGeom prst="straightConnector1">
            <a:avLst/>
          </a:prstGeom>
          <a:noFill/>
          <a:ln w="9525" cap="flat" cmpd="sng">
            <a:solidFill>
              <a:schemeClr val="lt1"/>
            </a:solidFill>
            <a:prstDash val="solid"/>
            <a:round/>
            <a:headEnd type="none" w="med" len="med"/>
            <a:tailEnd type="none" w="med" len="med"/>
          </a:ln>
        </p:spPr>
      </p:cxnSp>
      <p:cxnSp>
        <p:nvCxnSpPr>
          <p:cNvPr id="3144" name="Google Shape;3144;p77"/>
          <p:cNvCxnSpPr/>
          <p:nvPr/>
        </p:nvCxnSpPr>
        <p:spPr>
          <a:xfrm>
            <a:off x="3486946" y="2851140"/>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5" name="Google Shape;3145;p77"/>
          <p:cNvCxnSpPr/>
          <p:nvPr/>
        </p:nvCxnSpPr>
        <p:spPr>
          <a:xfrm>
            <a:off x="2075428" y="2851147"/>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6" name="Google Shape;3146;p77"/>
          <p:cNvCxnSpPr/>
          <p:nvPr/>
        </p:nvCxnSpPr>
        <p:spPr>
          <a:xfrm>
            <a:off x="6312847" y="2851315"/>
            <a:ext cx="1098900" cy="0"/>
          </a:xfrm>
          <a:prstGeom prst="straightConnector1">
            <a:avLst/>
          </a:prstGeom>
          <a:noFill/>
          <a:ln w="9525" cap="flat" cmpd="sng">
            <a:solidFill>
              <a:schemeClr val="lt1"/>
            </a:solidFill>
            <a:prstDash val="solid"/>
            <a:round/>
            <a:headEnd type="none" w="med" len="med"/>
            <a:tailEnd type="triangle" w="med" len="med"/>
          </a:ln>
        </p:spPr>
      </p:cxnSp>
      <p:grpSp>
        <p:nvGrpSpPr>
          <p:cNvPr id="3147" name="Google Shape;3147;p77"/>
          <p:cNvGrpSpPr/>
          <p:nvPr/>
        </p:nvGrpSpPr>
        <p:grpSpPr>
          <a:xfrm>
            <a:off x="1437754" y="1829656"/>
            <a:ext cx="2221052" cy="623347"/>
            <a:chOff x="3567466" y="1461003"/>
            <a:chExt cx="567000" cy="208861"/>
          </a:xfrm>
        </p:grpSpPr>
        <p:cxnSp>
          <p:nvCxnSpPr>
            <p:cNvPr id="3148" name="Google Shape;3148;p77"/>
            <p:cNvCxnSpPr/>
            <p:nvPr/>
          </p:nvCxnSpPr>
          <p:spPr>
            <a:xfrm rot="10800000">
              <a:off x="3626511" y="1596365"/>
              <a:ext cx="0" cy="73500"/>
            </a:xfrm>
            <a:prstGeom prst="straightConnector1">
              <a:avLst/>
            </a:prstGeom>
            <a:noFill/>
            <a:ln w="9525" cap="flat" cmpd="sng">
              <a:solidFill>
                <a:schemeClr val="lt1"/>
              </a:solidFill>
              <a:prstDash val="solid"/>
              <a:round/>
              <a:headEnd type="none" w="med" len="med"/>
              <a:tailEnd type="none" w="med" len="med"/>
            </a:ln>
          </p:spPr>
        </p:cxnSp>
        <p:sp>
          <p:nvSpPr>
            <p:cNvPr id="3149" name="Google Shape;3149;p77"/>
            <p:cNvSpPr/>
            <p:nvPr/>
          </p:nvSpPr>
          <p:spPr>
            <a:xfrm>
              <a:off x="3567466" y="1461003"/>
              <a:ext cx="567000"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Scope</a:t>
              </a:r>
              <a:endParaRPr sz="2100">
                <a:solidFill>
                  <a:schemeClr val="lt1"/>
                </a:solidFill>
                <a:latin typeface="Aldrich"/>
                <a:ea typeface="Aldrich"/>
                <a:cs typeface="Aldrich"/>
                <a:sym typeface="Aldrich"/>
              </a:endParaRPr>
            </a:p>
          </p:txBody>
        </p:sp>
      </p:grpSp>
      <p:sp>
        <p:nvSpPr>
          <p:cNvPr id="3150" name="Google Shape;3150;p77"/>
          <p:cNvSpPr/>
          <p:nvPr/>
        </p:nvSpPr>
        <p:spPr>
          <a:xfrm>
            <a:off x="1395894" y="256860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2806326" y="2568550"/>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2" name="Google Shape;3152;p77"/>
          <p:cNvGrpSpPr/>
          <p:nvPr/>
        </p:nvGrpSpPr>
        <p:grpSpPr>
          <a:xfrm>
            <a:off x="2854023" y="3247982"/>
            <a:ext cx="2221052" cy="617619"/>
            <a:chOff x="3929017" y="2028674"/>
            <a:chExt cx="567000" cy="206942"/>
          </a:xfrm>
        </p:grpSpPr>
        <p:cxnSp>
          <p:nvCxnSpPr>
            <p:cNvPr id="3153" name="Google Shape;3153;p77"/>
            <p:cNvCxnSpPr/>
            <p:nvPr/>
          </p:nvCxnSpPr>
          <p:spPr>
            <a:xfrm rot="10800000">
              <a:off x="3988400" y="2028674"/>
              <a:ext cx="0" cy="76200"/>
            </a:xfrm>
            <a:prstGeom prst="straightConnector1">
              <a:avLst/>
            </a:prstGeom>
            <a:noFill/>
            <a:ln w="9525" cap="flat" cmpd="sng">
              <a:solidFill>
                <a:schemeClr val="lt1"/>
              </a:solidFill>
              <a:prstDash val="solid"/>
              <a:round/>
              <a:headEnd type="none" w="med" len="med"/>
              <a:tailEnd type="none" w="med" len="med"/>
            </a:ln>
          </p:spPr>
        </p:cxnSp>
        <p:sp>
          <p:nvSpPr>
            <p:cNvPr id="3154" name="Google Shape;3154;p77"/>
            <p:cNvSpPr/>
            <p:nvPr/>
          </p:nvSpPr>
          <p:spPr>
            <a:xfrm>
              <a:off x="3929017" y="2103016"/>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Resources</a:t>
              </a:r>
              <a:endParaRPr sz="2100">
                <a:solidFill>
                  <a:schemeClr val="lt1"/>
                </a:solidFill>
                <a:latin typeface="Aldrich"/>
                <a:ea typeface="Aldrich"/>
                <a:cs typeface="Aldrich"/>
                <a:sym typeface="Aldrich"/>
              </a:endParaRPr>
            </a:p>
          </p:txBody>
        </p:sp>
      </p:grpSp>
      <p:grpSp>
        <p:nvGrpSpPr>
          <p:cNvPr id="3155" name="Google Shape;3155;p77"/>
          <p:cNvGrpSpPr/>
          <p:nvPr/>
        </p:nvGrpSpPr>
        <p:grpSpPr>
          <a:xfrm>
            <a:off x="4271313" y="1829656"/>
            <a:ext cx="2221052" cy="623347"/>
            <a:chOff x="4290829" y="1461003"/>
            <a:chExt cx="567000" cy="208861"/>
          </a:xfrm>
        </p:grpSpPr>
        <p:cxnSp>
          <p:nvCxnSpPr>
            <p:cNvPr id="3156" name="Google Shape;3156;p77"/>
            <p:cNvCxnSpPr/>
            <p:nvPr/>
          </p:nvCxnSpPr>
          <p:spPr>
            <a:xfrm rot="10800000">
              <a:off x="4350000" y="1596065"/>
              <a:ext cx="0" cy="73800"/>
            </a:xfrm>
            <a:prstGeom prst="straightConnector1">
              <a:avLst/>
            </a:prstGeom>
            <a:noFill/>
            <a:ln w="9525" cap="flat" cmpd="sng">
              <a:solidFill>
                <a:schemeClr val="lt1"/>
              </a:solidFill>
              <a:prstDash val="solid"/>
              <a:round/>
              <a:headEnd type="none" w="med" len="med"/>
              <a:tailEnd type="none" w="med" len="med"/>
            </a:ln>
          </p:spPr>
        </p:cxnSp>
        <p:sp>
          <p:nvSpPr>
            <p:cNvPr id="3157" name="Google Shape;3157;p77"/>
            <p:cNvSpPr/>
            <p:nvPr/>
          </p:nvSpPr>
          <p:spPr>
            <a:xfrm>
              <a:off x="4290829" y="1461003"/>
              <a:ext cx="567000"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Constraints</a:t>
              </a:r>
              <a:endParaRPr/>
            </a:p>
          </p:txBody>
        </p:sp>
      </p:grpSp>
      <p:sp>
        <p:nvSpPr>
          <p:cNvPr id="3158" name="Google Shape;3158;p77"/>
          <p:cNvSpPr/>
          <p:nvPr/>
        </p:nvSpPr>
        <p:spPr>
          <a:xfrm>
            <a:off x="4216759" y="2571214"/>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627192" y="257117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7"/>
          <p:cNvGrpSpPr/>
          <p:nvPr/>
        </p:nvGrpSpPr>
        <p:grpSpPr>
          <a:xfrm>
            <a:off x="5708495" y="3249772"/>
            <a:ext cx="2221052" cy="623159"/>
            <a:chOff x="4657719" y="2029274"/>
            <a:chExt cx="567000" cy="208798"/>
          </a:xfrm>
        </p:grpSpPr>
        <p:cxnSp>
          <p:nvCxnSpPr>
            <p:cNvPr id="3161" name="Google Shape;3161;p77"/>
            <p:cNvCxnSpPr/>
            <p:nvPr/>
          </p:nvCxnSpPr>
          <p:spPr>
            <a:xfrm rot="10800000">
              <a:off x="4707475" y="2029274"/>
              <a:ext cx="0" cy="75600"/>
            </a:xfrm>
            <a:prstGeom prst="straightConnector1">
              <a:avLst/>
            </a:prstGeom>
            <a:noFill/>
            <a:ln w="9525" cap="flat" cmpd="sng">
              <a:solidFill>
                <a:schemeClr val="lt1"/>
              </a:solidFill>
              <a:prstDash val="solid"/>
              <a:round/>
              <a:headEnd type="none" w="med" len="med"/>
              <a:tailEnd type="none" w="med" len="med"/>
            </a:ln>
          </p:spPr>
        </p:cxnSp>
        <p:sp>
          <p:nvSpPr>
            <p:cNvPr id="3162" name="Google Shape;3162;p77"/>
            <p:cNvSpPr/>
            <p:nvPr/>
          </p:nvSpPr>
          <p:spPr>
            <a:xfrm>
              <a:off x="4657719" y="2105472"/>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Risks</a:t>
              </a:r>
              <a:endParaRPr/>
            </a:p>
          </p:txBody>
        </p:sp>
      </p:grpSp>
      <p:grpSp>
        <p:nvGrpSpPr>
          <p:cNvPr id="3163" name="Google Shape;3163;p77"/>
          <p:cNvGrpSpPr/>
          <p:nvPr/>
        </p:nvGrpSpPr>
        <p:grpSpPr>
          <a:xfrm>
            <a:off x="4343955" y="2697748"/>
            <a:ext cx="309925" cy="310567"/>
            <a:chOff x="6029896" y="6176267"/>
            <a:chExt cx="309925" cy="310567"/>
          </a:xfrm>
        </p:grpSpPr>
        <p:sp>
          <p:nvSpPr>
            <p:cNvPr id="3164" name="Google Shape;3164;p77"/>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77"/>
          <p:cNvGrpSpPr/>
          <p:nvPr/>
        </p:nvGrpSpPr>
        <p:grpSpPr>
          <a:xfrm>
            <a:off x="5749251" y="2693878"/>
            <a:ext cx="310540" cy="309925"/>
            <a:chOff x="5401227" y="6168625"/>
            <a:chExt cx="310540" cy="309925"/>
          </a:xfrm>
        </p:grpSpPr>
        <p:sp>
          <p:nvSpPr>
            <p:cNvPr id="3171" name="Google Shape;3171;p77"/>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4" name="Google Shape;3184;p77"/>
          <p:cNvSpPr/>
          <p:nvPr/>
        </p:nvSpPr>
        <p:spPr>
          <a:xfrm>
            <a:off x="1522415" y="2675701"/>
            <a:ext cx="292103" cy="310567"/>
          </a:xfrm>
          <a:custGeom>
            <a:avLst/>
            <a:gdLst/>
            <a:ahLst/>
            <a:cxnLst/>
            <a:rect l="l" t="t" r="r" b="b"/>
            <a:pathLst>
              <a:path w="10932" h="11623" extrusionOk="0">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77"/>
          <p:cNvGrpSpPr/>
          <p:nvPr/>
        </p:nvGrpSpPr>
        <p:grpSpPr>
          <a:xfrm>
            <a:off x="2929289" y="2686307"/>
            <a:ext cx="309925" cy="309899"/>
            <a:chOff x="6029896" y="5739128"/>
            <a:chExt cx="309925" cy="309899"/>
          </a:xfrm>
        </p:grpSpPr>
        <p:sp>
          <p:nvSpPr>
            <p:cNvPr id="3186" name="Google Shape;3186;p77"/>
            <p:cNvSpPr/>
            <p:nvPr/>
          </p:nvSpPr>
          <p:spPr>
            <a:xfrm>
              <a:off x="6029896" y="5739128"/>
              <a:ext cx="309925" cy="309899"/>
            </a:xfrm>
            <a:custGeom>
              <a:avLst/>
              <a:gdLst/>
              <a:ahLst/>
              <a:cxnLst/>
              <a:rect l="l" t="t" r="r" b="b"/>
              <a:pathLst>
                <a:path w="11599" h="11598" extrusionOk="0">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065781" y="5775227"/>
              <a:ext cx="237781" cy="127641"/>
            </a:xfrm>
            <a:custGeom>
              <a:avLst/>
              <a:gdLst/>
              <a:ahLst/>
              <a:cxnLst/>
              <a:rect l="l" t="t" r="r" b="b"/>
              <a:pathLst>
                <a:path w="8899" h="4777" extrusionOk="0">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93543" y="5921118"/>
              <a:ext cx="72572" cy="18464"/>
            </a:xfrm>
            <a:custGeom>
              <a:avLst/>
              <a:gdLst/>
              <a:ahLst/>
              <a:cxnLst/>
              <a:rect l="l" t="t" r="r" b="b"/>
              <a:pathLst>
                <a:path w="2716" h="691" extrusionOk="0">
                  <a:moveTo>
                    <a:pt x="0" y="0"/>
                  </a:moveTo>
                  <a:lnTo>
                    <a:pt x="0" y="691"/>
                  </a:lnTo>
                  <a:lnTo>
                    <a:pt x="2715" y="691"/>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202988" y="5921118"/>
              <a:ext cx="73213" cy="18464"/>
            </a:xfrm>
            <a:custGeom>
              <a:avLst/>
              <a:gdLst/>
              <a:ahLst/>
              <a:cxnLst/>
              <a:rect l="l" t="t" r="r" b="b"/>
              <a:pathLst>
                <a:path w="2740" h="691" extrusionOk="0">
                  <a:moveTo>
                    <a:pt x="0" y="0"/>
                  </a:moveTo>
                  <a:lnTo>
                    <a:pt x="0" y="691"/>
                  </a:lnTo>
                  <a:lnTo>
                    <a:pt x="2739" y="691"/>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0" name="Google Shape;3190;p7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txBox="1"/>
          <p:nvPr/>
        </p:nvSpPr>
        <p:spPr>
          <a:xfrm>
            <a:off x="1437645" y="1271917"/>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196" name="Google Shape;3196;p77"/>
          <p:cNvSpPr txBox="1"/>
          <p:nvPr/>
        </p:nvSpPr>
        <p:spPr>
          <a:xfrm>
            <a:off x="4271245" y="1271917"/>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a:t>
            </a:r>
            <a:endParaRPr>
              <a:solidFill>
                <a:schemeClr val="lt1"/>
              </a:solidFill>
              <a:latin typeface="Bai Jamjuree"/>
              <a:ea typeface="Bai Jamjuree"/>
              <a:cs typeface="Bai Jamjuree"/>
              <a:sym typeface="Bai Jamjuree"/>
            </a:endParaRPr>
          </a:p>
        </p:txBody>
      </p:sp>
      <p:sp>
        <p:nvSpPr>
          <p:cNvPr id="3197" name="Google Shape;3197;p77"/>
          <p:cNvSpPr txBox="1"/>
          <p:nvPr/>
        </p:nvSpPr>
        <p:spPr>
          <a:xfrm>
            <a:off x="2853945" y="3870731"/>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3198" name="Google Shape;3198;p77"/>
          <p:cNvSpPr txBox="1"/>
          <p:nvPr/>
        </p:nvSpPr>
        <p:spPr>
          <a:xfrm>
            <a:off x="5708420" y="3870631"/>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sp>
        <p:nvSpPr>
          <p:cNvPr id="3199" name="Google Shape;3199;p77"/>
          <p:cNvSpPr/>
          <p:nvPr/>
        </p:nvSpPr>
        <p:spPr>
          <a:xfrm>
            <a:off x="6487090" y="4714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IMPORTANTS SETTINGS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150"/>
                                        </p:tgtEl>
                                        <p:attrNameLst>
                                          <p:attrName>style.visibility</p:attrName>
                                        </p:attrNameLst>
                                      </p:cBhvr>
                                      <p:to>
                                        <p:strVal val="visible"/>
                                      </p:to>
                                    </p:set>
                                    <p:anim calcmode="lin" valueType="num">
                                      <p:cBhvr additive="base">
                                        <p:cTn id="7" dur="1000"/>
                                        <p:tgtEl>
                                          <p:spTgt spid="3150"/>
                                        </p:tgtEl>
                                        <p:attrNameLst>
                                          <p:attrName>ppt_w</p:attrName>
                                        </p:attrNameLst>
                                      </p:cBhvr>
                                      <p:tavLst>
                                        <p:tav tm="0">
                                          <p:val>
                                            <p:strVal val="0"/>
                                          </p:val>
                                        </p:tav>
                                        <p:tav tm="100000">
                                          <p:val>
                                            <p:strVal val="#ppt_w"/>
                                          </p:val>
                                        </p:tav>
                                      </p:tavLst>
                                    </p:anim>
                                    <p:anim calcmode="lin" valueType="num">
                                      <p:cBhvr additive="base">
                                        <p:cTn id="8" dur="1000"/>
                                        <p:tgtEl>
                                          <p:spTgt spid="315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51"/>
                                        </p:tgtEl>
                                        <p:attrNameLst>
                                          <p:attrName>style.visibility</p:attrName>
                                        </p:attrNameLst>
                                      </p:cBhvr>
                                      <p:to>
                                        <p:strVal val="visible"/>
                                      </p:to>
                                    </p:set>
                                    <p:anim calcmode="lin" valueType="num">
                                      <p:cBhvr additive="base">
                                        <p:cTn id="11" dur="1000"/>
                                        <p:tgtEl>
                                          <p:spTgt spid="3151"/>
                                        </p:tgtEl>
                                        <p:attrNameLst>
                                          <p:attrName>ppt_w</p:attrName>
                                        </p:attrNameLst>
                                      </p:cBhvr>
                                      <p:tavLst>
                                        <p:tav tm="0">
                                          <p:val>
                                            <p:strVal val="0"/>
                                          </p:val>
                                        </p:tav>
                                        <p:tav tm="100000">
                                          <p:val>
                                            <p:strVal val="#ppt_w"/>
                                          </p:val>
                                        </p:tav>
                                      </p:tavLst>
                                    </p:anim>
                                    <p:anim calcmode="lin" valueType="num">
                                      <p:cBhvr additive="base">
                                        <p:cTn id="12" dur="1000"/>
                                        <p:tgtEl>
                                          <p:spTgt spid="315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158"/>
                                        </p:tgtEl>
                                        <p:attrNameLst>
                                          <p:attrName>style.visibility</p:attrName>
                                        </p:attrNameLst>
                                      </p:cBhvr>
                                      <p:to>
                                        <p:strVal val="visible"/>
                                      </p:to>
                                    </p:set>
                                    <p:anim calcmode="lin" valueType="num">
                                      <p:cBhvr additive="base">
                                        <p:cTn id="15" dur="1000"/>
                                        <p:tgtEl>
                                          <p:spTgt spid="3158"/>
                                        </p:tgtEl>
                                        <p:attrNameLst>
                                          <p:attrName>ppt_w</p:attrName>
                                        </p:attrNameLst>
                                      </p:cBhvr>
                                      <p:tavLst>
                                        <p:tav tm="0">
                                          <p:val>
                                            <p:strVal val="0"/>
                                          </p:val>
                                        </p:tav>
                                        <p:tav tm="100000">
                                          <p:val>
                                            <p:strVal val="#ppt_w"/>
                                          </p:val>
                                        </p:tav>
                                      </p:tavLst>
                                    </p:anim>
                                    <p:anim calcmode="lin" valueType="num">
                                      <p:cBhvr additive="base">
                                        <p:cTn id="16" dur="1000"/>
                                        <p:tgtEl>
                                          <p:spTgt spid="315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159"/>
                                        </p:tgtEl>
                                        <p:attrNameLst>
                                          <p:attrName>style.visibility</p:attrName>
                                        </p:attrNameLst>
                                      </p:cBhvr>
                                      <p:to>
                                        <p:strVal val="visible"/>
                                      </p:to>
                                    </p:set>
                                    <p:anim calcmode="lin" valueType="num">
                                      <p:cBhvr additive="base">
                                        <p:cTn id="19" dur="1000"/>
                                        <p:tgtEl>
                                          <p:spTgt spid="3159"/>
                                        </p:tgtEl>
                                        <p:attrNameLst>
                                          <p:attrName>ppt_w</p:attrName>
                                        </p:attrNameLst>
                                      </p:cBhvr>
                                      <p:tavLst>
                                        <p:tav tm="0">
                                          <p:val>
                                            <p:strVal val="0"/>
                                          </p:val>
                                        </p:tav>
                                        <p:tav tm="100000">
                                          <p:val>
                                            <p:strVal val="#ppt_w"/>
                                          </p:val>
                                        </p:tav>
                                      </p:tavLst>
                                    </p:anim>
                                    <p:anim calcmode="lin" valueType="num">
                                      <p:cBhvr additive="base">
                                        <p:cTn id="20" dur="1000"/>
                                        <p:tgtEl>
                                          <p:spTgt spid="3159"/>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3147"/>
                                        </p:tgtEl>
                                        <p:attrNameLst>
                                          <p:attrName>style.visibility</p:attrName>
                                        </p:attrNameLst>
                                      </p:cBhvr>
                                      <p:to>
                                        <p:strVal val="visible"/>
                                      </p:to>
                                    </p:set>
                                    <p:animEffect transition="in" filter="fade">
                                      <p:cBhvr>
                                        <p:cTn id="23" dur="1000"/>
                                        <p:tgtEl>
                                          <p:spTgt spid="3147"/>
                                        </p:tgtEl>
                                      </p:cBhvr>
                                    </p:animEffect>
                                  </p:childTnLst>
                                </p:cTn>
                              </p:par>
                              <p:par>
                                <p:cTn id="24" presetID="10" presetClass="entr" presetSubtype="0" fill="hold" nodeType="withEffect">
                                  <p:stCondLst>
                                    <p:cond delay="0"/>
                                  </p:stCondLst>
                                  <p:childTnLst>
                                    <p:set>
                                      <p:cBhvr>
                                        <p:cTn id="25" dur="1" fill="hold">
                                          <p:stCondLst>
                                            <p:cond delay="0"/>
                                          </p:stCondLst>
                                        </p:cTn>
                                        <p:tgtEl>
                                          <p:spTgt spid="3152"/>
                                        </p:tgtEl>
                                        <p:attrNameLst>
                                          <p:attrName>style.visibility</p:attrName>
                                        </p:attrNameLst>
                                      </p:cBhvr>
                                      <p:to>
                                        <p:strVal val="visible"/>
                                      </p:to>
                                    </p:set>
                                    <p:animEffect transition="in" filter="fade">
                                      <p:cBhvr>
                                        <p:cTn id="26" dur="1000"/>
                                        <p:tgtEl>
                                          <p:spTgt spid="3152"/>
                                        </p:tgtEl>
                                      </p:cBhvr>
                                    </p:animEffect>
                                  </p:childTnLst>
                                </p:cTn>
                              </p:par>
                              <p:par>
                                <p:cTn id="27" presetID="10" presetClass="entr" presetSubtype="0" fill="hold" nodeType="withEffect">
                                  <p:stCondLst>
                                    <p:cond delay="0"/>
                                  </p:stCondLst>
                                  <p:childTnLst>
                                    <p:set>
                                      <p:cBhvr>
                                        <p:cTn id="28" dur="1" fill="hold">
                                          <p:stCondLst>
                                            <p:cond delay="0"/>
                                          </p:stCondLst>
                                        </p:cTn>
                                        <p:tgtEl>
                                          <p:spTgt spid="3155"/>
                                        </p:tgtEl>
                                        <p:attrNameLst>
                                          <p:attrName>style.visibility</p:attrName>
                                        </p:attrNameLst>
                                      </p:cBhvr>
                                      <p:to>
                                        <p:strVal val="visible"/>
                                      </p:to>
                                    </p:set>
                                    <p:animEffect transition="in" filter="fade">
                                      <p:cBhvr>
                                        <p:cTn id="29" dur="1000"/>
                                        <p:tgtEl>
                                          <p:spTgt spid="3155"/>
                                        </p:tgtEl>
                                      </p:cBhvr>
                                    </p:animEffect>
                                  </p:childTnLst>
                                </p:cTn>
                              </p:par>
                              <p:par>
                                <p:cTn id="30" presetID="10" presetClass="entr" presetSubtype="0" fill="hold" nodeType="withEffect">
                                  <p:stCondLst>
                                    <p:cond delay="0"/>
                                  </p:stCondLst>
                                  <p:childTnLst>
                                    <p:set>
                                      <p:cBhvr>
                                        <p:cTn id="31" dur="1" fill="hold">
                                          <p:stCondLst>
                                            <p:cond delay="0"/>
                                          </p:stCondLst>
                                        </p:cTn>
                                        <p:tgtEl>
                                          <p:spTgt spid="3160"/>
                                        </p:tgtEl>
                                        <p:attrNameLst>
                                          <p:attrName>style.visibility</p:attrName>
                                        </p:attrNameLst>
                                      </p:cBhvr>
                                      <p:to>
                                        <p:strVal val="visible"/>
                                      </p:to>
                                    </p:set>
                                    <p:animEffect transition="in" filter="fade">
                                      <p:cBhvr>
                                        <p:cTn id="32" dur="1000"/>
                                        <p:tgtEl>
                                          <p:spTgt spid="3160"/>
                                        </p:tgtEl>
                                      </p:cBhvr>
                                    </p:animEffect>
                                  </p:childTnLst>
                                </p:cTn>
                              </p:par>
                              <p:par>
                                <p:cTn id="33" presetID="10" presetClass="entr" presetSubtype="0" fill="hold" nodeType="withEffect">
                                  <p:stCondLst>
                                    <p:cond delay="0"/>
                                  </p:stCondLst>
                                  <p:childTnLst>
                                    <p:set>
                                      <p:cBhvr>
                                        <p:cTn id="34" dur="1" fill="hold">
                                          <p:stCondLst>
                                            <p:cond delay="0"/>
                                          </p:stCondLst>
                                        </p:cTn>
                                        <p:tgtEl>
                                          <p:spTgt spid="3163"/>
                                        </p:tgtEl>
                                        <p:attrNameLst>
                                          <p:attrName>style.visibility</p:attrName>
                                        </p:attrNameLst>
                                      </p:cBhvr>
                                      <p:to>
                                        <p:strVal val="visible"/>
                                      </p:to>
                                    </p:set>
                                    <p:animEffect transition="in" filter="fade">
                                      <p:cBhvr>
                                        <p:cTn id="35" dur="1000"/>
                                        <p:tgtEl>
                                          <p:spTgt spid="3163"/>
                                        </p:tgtEl>
                                      </p:cBhvr>
                                    </p:animEffect>
                                  </p:childTnLst>
                                </p:cTn>
                              </p:par>
                              <p:par>
                                <p:cTn id="36" presetID="10" presetClass="entr" presetSubtype="0" fill="hold" nodeType="withEffect">
                                  <p:stCondLst>
                                    <p:cond delay="0"/>
                                  </p:stCondLst>
                                  <p:childTnLst>
                                    <p:set>
                                      <p:cBhvr>
                                        <p:cTn id="37" dur="1" fill="hold">
                                          <p:stCondLst>
                                            <p:cond delay="0"/>
                                          </p:stCondLst>
                                        </p:cTn>
                                        <p:tgtEl>
                                          <p:spTgt spid="3184"/>
                                        </p:tgtEl>
                                        <p:attrNameLst>
                                          <p:attrName>style.visibility</p:attrName>
                                        </p:attrNameLst>
                                      </p:cBhvr>
                                      <p:to>
                                        <p:strVal val="visible"/>
                                      </p:to>
                                    </p:set>
                                    <p:animEffect transition="in" filter="fade">
                                      <p:cBhvr>
                                        <p:cTn id="38" dur="1000"/>
                                        <p:tgtEl>
                                          <p:spTgt spid="3184"/>
                                        </p:tgtEl>
                                      </p:cBhvr>
                                    </p:animEffect>
                                  </p:childTnLst>
                                </p:cTn>
                              </p:par>
                              <p:par>
                                <p:cTn id="39" presetID="10" presetClass="entr" presetSubtype="0" fill="hold" nodeType="withEffect">
                                  <p:stCondLst>
                                    <p:cond delay="0"/>
                                  </p:stCondLst>
                                  <p:childTnLst>
                                    <p:set>
                                      <p:cBhvr>
                                        <p:cTn id="40" dur="1" fill="hold">
                                          <p:stCondLst>
                                            <p:cond delay="0"/>
                                          </p:stCondLst>
                                        </p:cTn>
                                        <p:tgtEl>
                                          <p:spTgt spid="3185"/>
                                        </p:tgtEl>
                                        <p:attrNameLst>
                                          <p:attrName>style.visibility</p:attrName>
                                        </p:attrNameLst>
                                      </p:cBhvr>
                                      <p:to>
                                        <p:strVal val="visible"/>
                                      </p:to>
                                    </p:set>
                                    <p:animEffect transition="in" filter="fade">
                                      <p:cBhvr>
                                        <p:cTn id="41" dur="1000"/>
                                        <p:tgtEl>
                                          <p:spTgt spid="3185"/>
                                        </p:tgtEl>
                                      </p:cBhvr>
                                    </p:animEffect>
                                  </p:childTnLst>
                                </p:cTn>
                              </p:par>
                              <p:par>
                                <p:cTn id="42" presetID="10" presetClass="entr" presetSubtype="0" fill="hold" nodeType="withEffect">
                                  <p:stCondLst>
                                    <p:cond delay="0"/>
                                  </p:stCondLst>
                                  <p:childTnLst>
                                    <p:set>
                                      <p:cBhvr>
                                        <p:cTn id="43" dur="1" fill="hold">
                                          <p:stCondLst>
                                            <p:cond delay="0"/>
                                          </p:stCondLst>
                                        </p:cTn>
                                        <p:tgtEl>
                                          <p:spTgt spid="3170"/>
                                        </p:tgtEl>
                                        <p:attrNameLst>
                                          <p:attrName>style.visibility</p:attrName>
                                        </p:attrNameLst>
                                      </p:cBhvr>
                                      <p:to>
                                        <p:strVal val="visible"/>
                                      </p:to>
                                    </p:set>
                                    <p:animEffect transition="in" filter="fade">
                                      <p:cBhvr>
                                        <p:cTn id="44" dur="1000"/>
                                        <p:tgtEl>
                                          <p:spTgt spid="3170"/>
                                        </p:tgtEl>
                                      </p:cBhvr>
                                    </p:animEffect>
                                  </p:childTnLst>
                                </p:cTn>
                              </p:par>
                              <p:par>
                                <p:cTn id="45" presetID="2" presetClass="entr" presetSubtype="1" fill="hold" nodeType="withEffect">
                                  <p:stCondLst>
                                    <p:cond delay="0"/>
                                  </p:stCondLst>
                                  <p:childTnLst>
                                    <p:set>
                                      <p:cBhvr>
                                        <p:cTn id="46" dur="1" fill="hold">
                                          <p:stCondLst>
                                            <p:cond delay="0"/>
                                          </p:stCondLst>
                                        </p:cTn>
                                        <p:tgtEl>
                                          <p:spTgt spid="3199"/>
                                        </p:tgtEl>
                                        <p:attrNameLst>
                                          <p:attrName>style.visibility</p:attrName>
                                        </p:attrNameLst>
                                      </p:cBhvr>
                                      <p:to>
                                        <p:strVal val="visible"/>
                                      </p:to>
                                    </p:set>
                                    <p:anim calcmode="lin" valueType="num">
                                      <p:cBhvr additive="base">
                                        <p:cTn id="47" dur="1000"/>
                                        <p:tgtEl>
                                          <p:spTgt spid="3199"/>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190"/>
                                        </p:tgtEl>
                                        <p:attrNameLst>
                                          <p:attrName>style.visibility</p:attrName>
                                        </p:attrNameLst>
                                      </p:cBhvr>
                                      <p:to>
                                        <p:strVal val="visible"/>
                                      </p:to>
                                    </p:set>
                                    <p:animEffect transition="in" filter="fade">
                                      <p:cBhvr>
                                        <p:cTn id="50" dur="1000"/>
                                        <p:tgtEl>
                                          <p:spTgt spid="3190"/>
                                        </p:tgtEl>
                                      </p:cBhvr>
                                    </p:animEffect>
                                  </p:childTnLst>
                                </p:cTn>
                              </p:par>
                              <p:par>
                                <p:cTn id="51" presetID="10" presetClass="entr" presetSubtype="0" fill="hold" nodeType="withEffect">
                                  <p:stCondLst>
                                    <p:cond delay="0"/>
                                  </p:stCondLst>
                                  <p:childTnLst>
                                    <p:set>
                                      <p:cBhvr>
                                        <p:cTn id="52" dur="1" fill="hold">
                                          <p:stCondLst>
                                            <p:cond delay="0"/>
                                          </p:stCondLst>
                                        </p:cTn>
                                        <p:tgtEl>
                                          <p:spTgt spid="3191"/>
                                        </p:tgtEl>
                                        <p:attrNameLst>
                                          <p:attrName>style.visibility</p:attrName>
                                        </p:attrNameLst>
                                      </p:cBhvr>
                                      <p:to>
                                        <p:strVal val="visible"/>
                                      </p:to>
                                    </p:set>
                                    <p:animEffect transition="in" filter="fade">
                                      <p:cBhvr>
                                        <p:cTn id="53" dur="1000"/>
                                        <p:tgtEl>
                                          <p:spTgt spid="3191"/>
                                        </p:tgtEl>
                                      </p:cBhvr>
                                    </p:animEffect>
                                  </p:childTnLst>
                                </p:cTn>
                              </p:par>
                              <p:par>
                                <p:cTn id="54" presetID="10" presetClass="entr" presetSubtype="0" fill="hold" nodeType="withEffect">
                                  <p:stCondLst>
                                    <p:cond delay="0"/>
                                  </p:stCondLst>
                                  <p:childTnLst>
                                    <p:set>
                                      <p:cBhvr>
                                        <p:cTn id="55" dur="1" fill="hold">
                                          <p:stCondLst>
                                            <p:cond delay="0"/>
                                          </p:stCondLst>
                                        </p:cTn>
                                        <p:tgtEl>
                                          <p:spTgt spid="3192"/>
                                        </p:tgtEl>
                                        <p:attrNameLst>
                                          <p:attrName>style.visibility</p:attrName>
                                        </p:attrNameLst>
                                      </p:cBhvr>
                                      <p:to>
                                        <p:strVal val="visible"/>
                                      </p:to>
                                    </p:set>
                                    <p:animEffect transition="in" filter="fade">
                                      <p:cBhvr>
                                        <p:cTn id="56" dur="1000"/>
                                        <p:tgtEl>
                                          <p:spTgt spid="3192"/>
                                        </p:tgtEl>
                                      </p:cBhvr>
                                    </p:animEffect>
                                  </p:childTnLst>
                                </p:cTn>
                              </p:par>
                              <p:par>
                                <p:cTn id="57" presetID="10" presetClass="entr" presetSubtype="0" fill="hold" nodeType="withEffect">
                                  <p:stCondLst>
                                    <p:cond delay="0"/>
                                  </p:stCondLst>
                                  <p:childTnLst>
                                    <p:set>
                                      <p:cBhvr>
                                        <p:cTn id="58" dur="1" fill="hold">
                                          <p:stCondLst>
                                            <p:cond delay="0"/>
                                          </p:stCondLst>
                                        </p:cTn>
                                        <p:tgtEl>
                                          <p:spTgt spid="3193"/>
                                        </p:tgtEl>
                                        <p:attrNameLst>
                                          <p:attrName>style.visibility</p:attrName>
                                        </p:attrNameLst>
                                      </p:cBhvr>
                                      <p:to>
                                        <p:strVal val="visible"/>
                                      </p:to>
                                    </p:set>
                                    <p:animEffect transition="in" filter="fade">
                                      <p:cBhvr>
                                        <p:cTn id="59" dur="1000"/>
                                        <p:tgtEl>
                                          <p:spTgt spid="3193"/>
                                        </p:tgtEl>
                                      </p:cBhvr>
                                    </p:animEffect>
                                  </p:childTnLst>
                                </p:cTn>
                              </p:par>
                              <p:par>
                                <p:cTn id="60" presetID="10" presetClass="entr" presetSubtype="0" fill="hold" nodeType="withEffect">
                                  <p:stCondLst>
                                    <p:cond delay="0"/>
                                  </p:stCondLst>
                                  <p:childTnLst>
                                    <p:set>
                                      <p:cBhvr>
                                        <p:cTn id="61" dur="1" fill="hold">
                                          <p:stCondLst>
                                            <p:cond delay="0"/>
                                          </p:stCondLst>
                                        </p:cTn>
                                        <p:tgtEl>
                                          <p:spTgt spid="3194"/>
                                        </p:tgtEl>
                                        <p:attrNameLst>
                                          <p:attrName>style.visibility</p:attrName>
                                        </p:attrNameLst>
                                      </p:cBhvr>
                                      <p:to>
                                        <p:strVal val="visible"/>
                                      </p:to>
                                    </p:set>
                                    <p:animEffect transition="in" filter="fade">
                                      <p:cBhvr>
                                        <p:cTn id="62" dur="1000"/>
                                        <p:tgtEl>
                                          <p:spTgt spid="3194"/>
                                        </p:tgtEl>
                                      </p:cBhvr>
                                    </p:animEffect>
                                  </p:childTnLst>
                                </p:cTn>
                              </p:par>
                              <p:par>
                                <p:cTn id="63" presetID="10" presetClass="entr" presetSubtype="0" fill="hold" nodeType="withEffect">
                                  <p:stCondLst>
                                    <p:cond delay="0"/>
                                  </p:stCondLst>
                                  <p:childTnLst>
                                    <p:set>
                                      <p:cBhvr>
                                        <p:cTn id="64" dur="1" fill="hold">
                                          <p:stCondLst>
                                            <p:cond delay="0"/>
                                          </p:stCondLst>
                                        </p:cTn>
                                        <p:tgtEl>
                                          <p:spTgt spid="3196"/>
                                        </p:tgtEl>
                                        <p:attrNameLst>
                                          <p:attrName>style.visibility</p:attrName>
                                        </p:attrNameLst>
                                      </p:cBhvr>
                                      <p:to>
                                        <p:strVal val="visible"/>
                                      </p:to>
                                    </p:set>
                                    <p:animEffect transition="in" filter="fade">
                                      <p:cBhvr>
                                        <p:cTn id="65" dur="1000"/>
                                        <p:tgtEl>
                                          <p:spTgt spid="3196"/>
                                        </p:tgtEl>
                                      </p:cBhvr>
                                    </p:animEffect>
                                  </p:childTnLst>
                                </p:cTn>
                              </p:par>
                              <p:par>
                                <p:cTn id="66" presetID="10" presetClass="entr" presetSubtype="0" fill="hold" nodeType="withEffect">
                                  <p:stCondLst>
                                    <p:cond delay="0"/>
                                  </p:stCondLst>
                                  <p:childTnLst>
                                    <p:set>
                                      <p:cBhvr>
                                        <p:cTn id="67" dur="1" fill="hold">
                                          <p:stCondLst>
                                            <p:cond delay="0"/>
                                          </p:stCondLst>
                                        </p:cTn>
                                        <p:tgtEl>
                                          <p:spTgt spid="3197"/>
                                        </p:tgtEl>
                                        <p:attrNameLst>
                                          <p:attrName>style.visibility</p:attrName>
                                        </p:attrNameLst>
                                      </p:cBhvr>
                                      <p:to>
                                        <p:strVal val="visible"/>
                                      </p:to>
                                    </p:set>
                                    <p:animEffect transition="in" filter="fade">
                                      <p:cBhvr>
                                        <p:cTn id="68" dur="1000"/>
                                        <p:tgtEl>
                                          <p:spTgt spid="3197"/>
                                        </p:tgtEl>
                                      </p:cBhvr>
                                    </p:animEffect>
                                  </p:childTnLst>
                                </p:cTn>
                              </p:par>
                              <p:par>
                                <p:cTn id="69" presetID="10" presetClass="entr" presetSubtype="0" fill="hold" nodeType="withEffect">
                                  <p:stCondLst>
                                    <p:cond delay="0"/>
                                  </p:stCondLst>
                                  <p:childTnLst>
                                    <p:set>
                                      <p:cBhvr>
                                        <p:cTn id="70" dur="1" fill="hold">
                                          <p:stCondLst>
                                            <p:cond delay="0"/>
                                          </p:stCondLst>
                                        </p:cTn>
                                        <p:tgtEl>
                                          <p:spTgt spid="3198"/>
                                        </p:tgtEl>
                                        <p:attrNameLst>
                                          <p:attrName>style.visibility</p:attrName>
                                        </p:attrNameLst>
                                      </p:cBhvr>
                                      <p:to>
                                        <p:strVal val="visible"/>
                                      </p:to>
                                    </p:set>
                                    <p:animEffect transition="in" filter="fade">
                                      <p:cBhvr>
                                        <p:cTn id="71" dur="1000"/>
                                        <p:tgtEl>
                                          <p:spTgt spid="3198"/>
                                        </p:tgtEl>
                                      </p:cBhvr>
                                    </p:animEffect>
                                  </p:childTnLst>
                                </p:cTn>
                              </p:par>
                              <p:par>
                                <p:cTn id="72" presetID="10" presetClass="entr" presetSubtype="0" fill="hold" nodeType="withEffect">
                                  <p:stCondLst>
                                    <p:cond delay="0"/>
                                  </p:stCondLst>
                                  <p:childTnLst>
                                    <p:set>
                                      <p:cBhvr>
                                        <p:cTn id="73" dur="1" fill="hold">
                                          <p:stCondLst>
                                            <p:cond delay="0"/>
                                          </p:stCondLst>
                                        </p:cTn>
                                        <p:tgtEl>
                                          <p:spTgt spid="3195"/>
                                        </p:tgtEl>
                                        <p:attrNameLst>
                                          <p:attrName>style.visibility</p:attrName>
                                        </p:attrNameLst>
                                      </p:cBhvr>
                                      <p:to>
                                        <p:strVal val="visible"/>
                                      </p:to>
                                    </p:set>
                                    <p:animEffect transition="in" filter="fade">
                                      <p:cBhvr>
                                        <p:cTn id="74" dur="1000"/>
                                        <p:tgtEl>
                                          <p:spTgt spid="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78"/>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2</a:t>
            </a:r>
            <a:endParaRPr/>
          </a:p>
        </p:txBody>
      </p:sp>
      <p:sp>
        <p:nvSpPr>
          <p:cNvPr id="3206" name="Google Shape;3206;p78"/>
          <p:cNvSpPr txBox="1">
            <a:spLocks noGrp="1"/>
          </p:cNvSpPr>
          <p:nvPr>
            <p:ph type="subTitle" idx="2"/>
          </p:nvPr>
        </p:nvSpPr>
        <p:spPr>
          <a:xfrm>
            <a:off x="4981771"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207" name="Google Shape;3207;p78"/>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1</a:t>
            </a:r>
            <a:endParaRPr/>
          </a:p>
        </p:txBody>
      </p:sp>
      <p:sp>
        <p:nvSpPr>
          <p:cNvPr id="3208" name="Google Shape;3208;p78"/>
          <p:cNvSpPr txBox="1">
            <a:spLocks noGrp="1"/>
          </p:cNvSpPr>
          <p:nvPr>
            <p:ph type="subTitle" idx="4"/>
          </p:nvPr>
        </p:nvSpPr>
        <p:spPr>
          <a:xfrm>
            <a:off x="1880425"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3209" name="Google Shape;3209;p78"/>
          <p:cNvSpPr/>
          <p:nvPr/>
        </p:nvSpPr>
        <p:spPr>
          <a:xfrm>
            <a:off x="274357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584491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1" name="Google Shape;3211;p78"/>
          <p:cNvGrpSpPr/>
          <p:nvPr/>
        </p:nvGrpSpPr>
        <p:grpSpPr>
          <a:xfrm>
            <a:off x="4346008" y="1219971"/>
            <a:ext cx="793256" cy="182899"/>
            <a:chOff x="2685575" y="2835950"/>
            <a:chExt cx="433000" cy="99825"/>
          </a:xfrm>
        </p:grpSpPr>
        <p:sp>
          <p:nvSpPr>
            <p:cNvPr id="3212" name="Google Shape;3212;p7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6" name="Google Shape;3216;p78"/>
          <p:cNvSpPr/>
          <p:nvPr/>
        </p:nvSpPr>
        <p:spPr>
          <a:xfrm rot="-5400000">
            <a:off x="6270760" y="298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GOALS</a:t>
            </a:r>
            <a:endParaRPr/>
          </a:p>
        </p:txBody>
      </p:sp>
      <p:grpSp>
        <p:nvGrpSpPr>
          <p:cNvPr id="3218" name="Google Shape;3218;p78"/>
          <p:cNvGrpSpPr/>
          <p:nvPr/>
        </p:nvGrpSpPr>
        <p:grpSpPr>
          <a:xfrm>
            <a:off x="2858211" y="1904139"/>
            <a:ext cx="355822" cy="354827"/>
            <a:chOff x="3868125" y="2689450"/>
            <a:chExt cx="411450" cy="410300"/>
          </a:xfrm>
        </p:grpSpPr>
        <p:sp>
          <p:nvSpPr>
            <p:cNvPr id="3219" name="Google Shape;3219;p78"/>
            <p:cNvSpPr/>
            <p:nvPr/>
          </p:nvSpPr>
          <p:spPr>
            <a:xfrm>
              <a:off x="4160275" y="2953500"/>
              <a:ext cx="55050" cy="108200"/>
            </a:xfrm>
            <a:custGeom>
              <a:avLst/>
              <a:gdLst/>
              <a:ahLst/>
              <a:cxnLst/>
              <a:rect l="l" t="t" r="r" b="b"/>
              <a:pathLst>
                <a:path w="2202" h="4328" extrusionOk="0">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868125" y="2689450"/>
              <a:ext cx="411450" cy="410300"/>
            </a:xfrm>
            <a:custGeom>
              <a:avLst/>
              <a:gdLst/>
              <a:ahLst/>
              <a:cxnLst/>
              <a:rect l="l" t="t" r="r" b="b"/>
              <a:pathLst>
                <a:path w="16458" h="16412" extrusionOk="0">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3975600" y="2862200"/>
              <a:ext cx="91550" cy="155775"/>
            </a:xfrm>
            <a:custGeom>
              <a:avLst/>
              <a:gdLst/>
              <a:ahLst/>
              <a:cxnLst/>
              <a:rect l="l" t="t" r="r" b="b"/>
              <a:pathLst>
                <a:path w="3662" h="6231" extrusionOk="0">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3222;p78"/>
          <p:cNvSpPr/>
          <p:nvPr/>
        </p:nvSpPr>
        <p:spPr>
          <a:xfrm>
            <a:off x="5914425" y="1923504"/>
            <a:ext cx="341488" cy="338395"/>
          </a:xfrm>
          <a:custGeom>
            <a:avLst/>
            <a:gdLst/>
            <a:ahLst/>
            <a:cxnLst/>
            <a:rect l="l" t="t" r="r" b="b"/>
            <a:pathLst>
              <a:path w="16561" h="16411" extrusionOk="0">
                <a:moveTo>
                  <a:pt x="10712" y="962"/>
                </a:moveTo>
                <a:lnTo>
                  <a:pt x="10712" y="2007"/>
                </a:lnTo>
                <a:cubicBezTo>
                  <a:pt x="10554" y="1993"/>
                  <a:pt x="10393" y="1987"/>
                  <a:pt x="10232" y="1987"/>
                </a:cubicBezTo>
                <a:cubicBezTo>
                  <a:pt x="10069" y="1987"/>
                  <a:pt x="9909" y="1993"/>
                  <a:pt x="9750" y="2007"/>
                </a:cubicBezTo>
                <a:lnTo>
                  <a:pt x="9750" y="962"/>
                </a:lnTo>
                <a:close/>
                <a:moveTo>
                  <a:pt x="10229" y="6796"/>
                </a:moveTo>
                <a:cubicBezTo>
                  <a:pt x="10310" y="6796"/>
                  <a:pt x="10392" y="6803"/>
                  <a:pt x="10475" y="6817"/>
                </a:cubicBezTo>
                <a:cubicBezTo>
                  <a:pt x="11167" y="6936"/>
                  <a:pt x="11674" y="7536"/>
                  <a:pt x="11674" y="8238"/>
                </a:cubicBezTo>
                <a:cubicBezTo>
                  <a:pt x="11674" y="8941"/>
                  <a:pt x="11167" y="9541"/>
                  <a:pt x="10475" y="9660"/>
                </a:cubicBezTo>
                <a:cubicBezTo>
                  <a:pt x="10393" y="9674"/>
                  <a:pt x="10311" y="9681"/>
                  <a:pt x="10230" y="9681"/>
                </a:cubicBezTo>
                <a:cubicBezTo>
                  <a:pt x="9629" y="9681"/>
                  <a:pt x="9078" y="9303"/>
                  <a:pt x="8871" y="8720"/>
                </a:cubicBezTo>
                <a:lnTo>
                  <a:pt x="10232" y="8720"/>
                </a:lnTo>
                <a:cubicBezTo>
                  <a:pt x="10234" y="8720"/>
                  <a:pt x="10237" y="8720"/>
                  <a:pt x="10240" y="8720"/>
                </a:cubicBezTo>
                <a:cubicBezTo>
                  <a:pt x="10504" y="8720"/>
                  <a:pt x="10721" y="8505"/>
                  <a:pt x="10721" y="8238"/>
                </a:cubicBezTo>
                <a:cubicBezTo>
                  <a:pt x="10721" y="7972"/>
                  <a:pt x="10505" y="7757"/>
                  <a:pt x="10242" y="7757"/>
                </a:cubicBezTo>
                <a:cubicBezTo>
                  <a:pt x="10239" y="7757"/>
                  <a:pt x="10235" y="7757"/>
                  <a:pt x="10232" y="7757"/>
                </a:cubicBezTo>
                <a:lnTo>
                  <a:pt x="8871" y="7757"/>
                </a:lnTo>
                <a:cubicBezTo>
                  <a:pt x="9077" y="7174"/>
                  <a:pt x="9628" y="6796"/>
                  <a:pt x="10229" y="6796"/>
                </a:cubicBezTo>
                <a:close/>
                <a:moveTo>
                  <a:pt x="10232" y="4874"/>
                </a:moveTo>
                <a:cubicBezTo>
                  <a:pt x="12087" y="4874"/>
                  <a:pt x="13597" y="6384"/>
                  <a:pt x="13597" y="8239"/>
                </a:cubicBezTo>
                <a:cubicBezTo>
                  <a:pt x="13597" y="10095"/>
                  <a:pt x="12087" y="11603"/>
                  <a:pt x="10232" y="11603"/>
                </a:cubicBezTo>
                <a:cubicBezTo>
                  <a:pt x="8539" y="11603"/>
                  <a:pt x="7134" y="10348"/>
                  <a:pt x="6900" y="8720"/>
                </a:cubicBezTo>
                <a:lnTo>
                  <a:pt x="7875" y="8720"/>
                </a:lnTo>
                <a:cubicBezTo>
                  <a:pt x="8099" y="9815"/>
                  <a:pt x="9070" y="10642"/>
                  <a:pt x="10232" y="10642"/>
                </a:cubicBezTo>
                <a:cubicBezTo>
                  <a:pt x="11557" y="10642"/>
                  <a:pt x="12635" y="9565"/>
                  <a:pt x="12635" y="8238"/>
                </a:cubicBezTo>
                <a:cubicBezTo>
                  <a:pt x="12635" y="6912"/>
                  <a:pt x="11557" y="5836"/>
                  <a:pt x="10232" y="5836"/>
                </a:cubicBezTo>
                <a:cubicBezTo>
                  <a:pt x="9070" y="5836"/>
                  <a:pt x="8099" y="6662"/>
                  <a:pt x="7875" y="7759"/>
                </a:cubicBezTo>
                <a:lnTo>
                  <a:pt x="6900" y="7759"/>
                </a:lnTo>
                <a:cubicBezTo>
                  <a:pt x="7134" y="6129"/>
                  <a:pt x="8539" y="4874"/>
                  <a:pt x="10232" y="4874"/>
                </a:cubicBezTo>
                <a:close/>
                <a:moveTo>
                  <a:pt x="10232" y="2950"/>
                </a:moveTo>
                <a:cubicBezTo>
                  <a:pt x="13147" y="2950"/>
                  <a:pt x="15520" y="5322"/>
                  <a:pt x="15520" y="8238"/>
                </a:cubicBezTo>
                <a:cubicBezTo>
                  <a:pt x="15520" y="11155"/>
                  <a:pt x="13147" y="13527"/>
                  <a:pt x="10232" y="13527"/>
                </a:cubicBezTo>
                <a:cubicBezTo>
                  <a:pt x="7477" y="13527"/>
                  <a:pt x="5208" y="11411"/>
                  <a:pt x="4964" y="8720"/>
                </a:cubicBezTo>
                <a:lnTo>
                  <a:pt x="5932" y="8720"/>
                </a:lnTo>
                <a:cubicBezTo>
                  <a:pt x="6172" y="10880"/>
                  <a:pt x="8008" y="12565"/>
                  <a:pt x="10232" y="12565"/>
                </a:cubicBezTo>
                <a:cubicBezTo>
                  <a:pt x="12617" y="12565"/>
                  <a:pt x="14559" y="10625"/>
                  <a:pt x="14559" y="8238"/>
                </a:cubicBezTo>
                <a:cubicBezTo>
                  <a:pt x="14559" y="5852"/>
                  <a:pt x="12619" y="3912"/>
                  <a:pt x="10232" y="3912"/>
                </a:cubicBezTo>
                <a:cubicBezTo>
                  <a:pt x="8008" y="3912"/>
                  <a:pt x="6171" y="5597"/>
                  <a:pt x="5932" y="7757"/>
                </a:cubicBezTo>
                <a:lnTo>
                  <a:pt x="4965" y="7757"/>
                </a:lnTo>
                <a:cubicBezTo>
                  <a:pt x="5208" y="5066"/>
                  <a:pt x="7478" y="2950"/>
                  <a:pt x="10232" y="2950"/>
                </a:cubicBezTo>
                <a:close/>
                <a:moveTo>
                  <a:pt x="6002" y="12835"/>
                </a:moveTo>
                <a:cubicBezTo>
                  <a:pt x="6318" y="13128"/>
                  <a:pt x="6666" y="13387"/>
                  <a:pt x="7036" y="13608"/>
                </a:cubicBezTo>
                <a:lnTo>
                  <a:pt x="5807" y="15450"/>
                </a:lnTo>
                <a:lnTo>
                  <a:pt x="5129" y="15450"/>
                </a:lnTo>
                <a:lnTo>
                  <a:pt x="6002" y="12835"/>
                </a:lnTo>
                <a:close/>
                <a:moveTo>
                  <a:pt x="14461" y="12835"/>
                </a:moveTo>
                <a:lnTo>
                  <a:pt x="15334" y="15450"/>
                </a:lnTo>
                <a:lnTo>
                  <a:pt x="14656" y="15450"/>
                </a:lnTo>
                <a:lnTo>
                  <a:pt x="13427" y="13608"/>
                </a:lnTo>
                <a:cubicBezTo>
                  <a:pt x="13798" y="13387"/>
                  <a:pt x="14145" y="13128"/>
                  <a:pt x="14461" y="12835"/>
                </a:cubicBezTo>
                <a:close/>
                <a:moveTo>
                  <a:pt x="9271" y="0"/>
                </a:moveTo>
                <a:cubicBezTo>
                  <a:pt x="9004" y="0"/>
                  <a:pt x="8789" y="215"/>
                  <a:pt x="8789" y="482"/>
                </a:cubicBezTo>
                <a:lnTo>
                  <a:pt x="8789" y="2156"/>
                </a:lnTo>
                <a:cubicBezTo>
                  <a:pt x="6187" y="2774"/>
                  <a:pt x="4208" y="5022"/>
                  <a:pt x="3999" y="7757"/>
                </a:cubicBezTo>
                <a:lnTo>
                  <a:pt x="3678" y="7757"/>
                </a:lnTo>
                <a:lnTo>
                  <a:pt x="2859" y="6668"/>
                </a:lnTo>
                <a:cubicBezTo>
                  <a:pt x="2766" y="6538"/>
                  <a:pt x="2619" y="6469"/>
                  <a:pt x="2470" y="6469"/>
                </a:cubicBezTo>
                <a:cubicBezTo>
                  <a:pt x="2370" y="6469"/>
                  <a:pt x="2268" y="6500"/>
                  <a:pt x="2181" y="6565"/>
                </a:cubicBezTo>
                <a:cubicBezTo>
                  <a:pt x="1968" y="6726"/>
                  <a:pt x="1927" y="7033"/>
                  <a:pt x="2091" y="7245"/>
                </a:cubicBezTo>
                <a:lnTo>
                  <a:pt x="2476" y="7757"/>
                </a:lnTo>
                <a:lnTo>
                  <a:pt x="1754" y="7757"/>
                </a:lnTo>
                <a:lnTo>
                  <a:pt x="937" y="6668"/>
                </a:lnTo>
                <a:cubicBezTo>
                  <a:pt x="843" y="6538"/>
                  <a:pt x="696" y="6468"/>
                  <a:pt x="547" y="6468"/>
                </a:cubicBezTo>
                <a:cubicBezTo>
                  <a:pt x="447" y="6468"/>
                  <a:pt x="345" y="6500"/>
                  <a:pt x="259" y="6565"/>
                </a:cubicBezTo>
                <a:cubicBezTo>
                  <a:pt x="43" y="6726"/>
                  <a:pt x="4" y="7033"/>
                  <a:pt x="168" y="7245"/>
                </a:cubicBezTo>
                <a:lnTo>
                  <a:pt x="553" y="7757"/>
                </a:lnTo>
                <a:cubicBezTo>
                  <a:pt x="291" y="7762"/>
                  <a:pt x="81" y="7976"/>
                  <a:pt x="81" y="8238"/>
                </a:cubicBezTo>
                <a:cubicBezTo>
                  <a:pt x="81" y="8500"/>
                  <a:pt x="291" y="8714"/>
                  <a:pt x="553" y="8718"/>
                </a:cubicBezTo>
                <a:lnTo>
                  <a:pt x="168" y="9231"/>
                </a:lnTo>
                <a:cubicBezTo>
                  <a:pt x="1" y="9443"/>
                  <a:pt x="42" y="9751"/>
                  <a:pt x="257" y="9913"/>
                </a:cubicBezTo>
                <a:cubicBezTo>
                  <a:pt x="344" y="9978"/>
                  <a:pt x="445" y="10009"/>
                  <a:pt x="545" y="10009"/>
                </a:cubicBezTo>
                <a:cubicBezTo>
                  <a:pt x="695" y="10009"/>
                  <a:pt x="843" y="9939"/>
                  <a:pt x="937" y="9808"/>
                </a:cubicBezTo>
                <a:lnTo>
                  <a:pt x="1754" y="8718"/>
                </a:lnTo>
                <a:lnTo>
                  <a:pt x="2476" y="8718"/>
                </a:lnTo>
                <a:lnTo>
                  <a:pt x="2091" y="9231"/>
                </a:lnTo>
                <a:cubicBezTo>
                  <a:pt x="1924" y="9443"/>
                  <a:pt x="1965" y="9751"/>
                  <a:pt x="2180" y="9913"/>
                </a:cubicBezTo>
                <a:cubicBezTo>
                  <a:pt x="2267" y="9978"/>
                  <a:pt x="2368" y="10009"/>
                  <a:pt x="2468" y="10009"/>
                </a:cubicBezTo>
                <a:cubicBezTo>
                  <a:pt x="2618" y="10009"/>
                  <a:pt x="2766" y="9939"/>
                  <a:pt x="2859" y="9808"/>
                </a:cubicBezTo>
                <a:lnTo>
                  <a:pt x="3678" y="8720"/>
                </a:lnTo>
                <a:lnTo>
                  <a:pt x="4000" y="8720"/>
                </a:lnTo>
                <a:cubicBezTo>
                  <a:pt x="4092" y="9918"/>
                  <a:pt x="4529" y="11064"/>
                  <a:pt x="5260" y="12020"/>
                </a:cubicBezTo>
                <a:lnTo>
                  <a:pt x="4006" y="15778"/>
                </a:lnTo>
                <a:cubicBezTo>
                  <a:pt x="3902" y="16090"/>
                  <a:pt x="4135" y="16411"/>
                  <a:pt x="4463" y="16411"/>
                </a:cubicBezTo>
                <a:lnTo>
                  <a:pt x="6065" y="16411"/>
                </a:lnTo>
                <a:cubicBezTo>
                  <a:pt x="6226" y="16411"/>
                  <a:pt x="6376" y="16332"/>
                  <a:pt x="6465" y="16197"/>
                </a:cubicBezTo>
                <a:lnTo>
                  <a:pt x="7905" y="14039"/>
                </a:lnTo>
                <a:cubicBezTo>
                  <a:pt x="8651" y="14339"/>
                  <a:pt x="9442" y="14489"/>
                  <a:pt x="10232" y="14489"/>
                </a:cubicBezTo>
                <a:cubicBezTo>
                  <a:pt x="11023" y="14489"/>
                  <a:pt x="11813" y="14339"/>
                  <a:pt x="12560" y="14039"/>
                </a:cubicBezTo>
                <a:lnTo>
                  <a:pt x="13998" y="16197"/>
                </a:lnTo>
                <a:cubicBezTo>
                  <a:pt x="14087" y="16332"/>
                  <a:pt x="14238" y="16411"/>
                  <a:pt x="14399" y="16411"/>
                </a:cubicBezTo>
                <a:lnTo>
                  <a:pt x="16002" y="16411"/>
                </a:lnTo>
                <a:cubicBezTo>
                  <a:pt x="16330" y="16411"/>
                  <a:pt x="16561" y="16090"/>
                  <a:pt x="16457" y="15778"/>
                </a:cubicBezTo>
                <a:lnTo>
                  <a:pt x="15203" y="12020"/>
                </a:lnTo>
                <a:cubicBezTo>
                  <a:pt x="16034" y="10934"/>
                  <a:pt x="16483" y="9606"/>
                  <a:pt x="16482" y="8238"/>
                </a:cubicBezTo>
                <a:cubicBezTo>
                  <a:pt x="16482" y="5288"/>
                  <a:pt x="14427" y="2809"/>
                  <a:pt x="11674" y="2156"/>
                </a:cubicBezTo>
                <a:lnTo>
                  <a:pt x="11674" y="482"/>
                </a:lnTo>
                <a:cubicBezTo>
                  <a:pt x="11674" y="215"/>
                  <a:pt x="11459" y="0"/>
                  <a:pt x="1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216"/>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3211"/>
                                        </p:tgtEl>
                                        <p:attrNameLst>
                                          <p:attrName>style.visibility</p:attrName>
                                        </p:attrNameLst>
                                      </p:cBhvr>
                                      <p:to>
                                        <p:strVal val="visible"/>
                                      </p:to>
                                    </p:set>
                                    <p:anim calcmode="lin" valueType="num">
                                      <p:cBhvr additive="base">
                                        <p:cTn id="9" dur="1000"/>
                                        <p:tgtEl>
                                          <p:spTgt spid="3211"/>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205"/>
                                        </p:tgtEl>
                                        <p:attrNameLst>
                                          <p:attrName>style.visibility</p:attrName>
                                        </p:attrNameLst>
                                      </p:cBhvr>
                                      <p:to>
                                        <p:strVal val="visible"/>
                                      </p:to>
                                    </p:set>
                                    <p:animEffect transition="in" filter="fade">
                                      <p:cBhvr>
                                        <p:cTn id="12" dur="1000"/>
                                        <p:tgtEl>
                                          <p:spTgt spid="3205"/>
                                        </p:tgtEl>
                                      </p:cBhvr>
                                    </p:animEffect>
                                  </p:childTnLst>
                                </p:cTn>
                              </p:par>
                              <p:par>
                                <p:cTn id="13" presetID="10" presetClass="entr" presetSubtype="0" fill="hold" nodeType="withEffect">
                                  <p:stCondLst>
                                    <p:cond delay="0"/>
                                  </p:stCondLst>
                                  <p:childTnLst>
                                    <p:set>
                                      <p:cBhvr>
                                        <p:cTn id="14" dur="1" fill="hold">
                                          <p:stCondLst>
                                            <p:cond delay="0"/>
                                          </p:stCondLst>
                                        </p:cTn>
                                        <p:tgtEl>
                                          <p:spTgt spid="3206"/>
                                        </p:tgtEl>
                                        <p:attrNameLst>
                                          <p:attrName>style.visibility</p:attrName>
                                        </p:attrNameLst>
                                      </p:cBhvr>
                                      <p:to>
                                        <p:strVal val="visible"/>
                                      </p:to>
                                    </p:set>
                                    <p:animEffect transition="in" filter="fade">
                                      <p:cBhvr>
                                        <p:cTn id="15" dur="1000"/>
                                        <p:tgtEl>
                                          <p:spTgt spid="3206"/>
                                        </p:tgtEl>
                                      </p:cBhvr>
                                    </p:animEffect>
                                  </p:childTnLst>
                                </p:cTn>
                              </p:par>
                              <p:par>
                                <p:cTn id="16" presetID="10" presetClass="entr" presetSubtype="0" fill="hold" nodeType="withEffect">
                                  <p:stCondLst>
                                    <p:cond delay="0"/>
                                  </p:stCondLst>
                                  <p:childTnLst>
                                    <p:set>
                                      <p:cBhvr>
                                        <p:cTn id="17" dur="1" fill="hold">
                                          <p:stCondLst>
                                            <p:cond delay="0"/>
                                          </p:stCondLst>
                                        </p:cTn>
                                        <p:tgtEl>
                                          <p:spTgt spid="3207"/>
                                        </p:tgtEl>
                                        <p:attrNameLst>
                                          <p:attrName>style.visibility</p:attrName>
                                        </p:attrNameLst>
                                      </p:cBhvr>
                                      <p:to>
                                        <p:strVal val="visible"/>
                                      </p:to>
                                    </p:set>
                                    <p:animEffect transition="in" filter="fade">
                                      <p:cBhvr>
                                        <p:cTn id="18" dur="1000"/>
                                        <p:tgtEl>
                                          <p:spTgt spid="3207"/>
                                        </p:tgtEl>
                                      </p:cBhvr>
                                    </p:animEffect>
                                  </p:childTnLst>
                                </p:cTn>
                              </p:par>
                              <p:par>
                                <p:cTn id="19" presetID="10" presetClass="entr" presetSubtype="0" fill="hold" nodeType="withEffect">
                                  <p:stCondLst>
                                    <p:cond delay="0"/>
                                  </p:stCondLst>
                                  <p:childTnLst>
                                    <p:set>
                                      <p:cBhvr>
                                        <p:cTn id="20" dur="1" fill="hold">
                                          <p:stCondLst>
                                            <p:cond delay="0"/>
                                          </p:stCondLst>
                                        </p:cTn>
                                        <p:tgtEl>
                                          <p:spTgt spid="3208"/>
                                        </p:tgtEl>
                                        <p:attrNameLst>
                                          <p:attrName>style.visibility</p:attrName>
                                        </p:attrNameLst>
                                      </p:cBhvr>
                                      <p:to>
                                        <p:strVal val="visible"/>
                                      </p:to>
                                    </p:set>
                                    <p:animEffect transition="in" filter="fade">
                                      <p:cBhvr>
                                        <p:cTn id="21" dur="1000"/>
                                        <p:tgtEl>
                                          <p:spTgt spid="3208"/>
                                        </p:tgtEl>
                                      </p:cBhvr>
                                    </p:animEffect>
                                  </p:childTnLst>
                                </p:cTn>
                              </p:par>
                              <p:par>
                                <p:cTn id="22" presetID="10" presetClass="entr" presetSubtype="0" fill="hold" nodeType="withEffect">
                                  <p:stCondLst>
                                    <p:cond delay="0"/>
                                  </p:stCondLst>
                                  <p:childTnLst>
                                    <p:set>
                                      <p:cBhvr>
                                        <p:cTn id="23" dur="1" fill="hold">
                                          <p:stCondLst>
                                            <p:cond delay="0"/>
                                          </p:stCondLst>
                                        </p:cTn>
                                        <p:tgtEl>
                                          <p:spTgt spid="3218"/>
                                        </p:tgtEl>
                                        <p:attrNameLst>
                                          <p:attrName>style.visibility</p:attrName>
                                        </p:attrNameLst>
                                      </p:cBhvr>
                                      <p:to>
                                        <p:strVal val="visible"/>
                                      </p:to>
                                    </p:set>
                                    <p:animEffect transition="in" filter="fade">
                                      <p:cBhvr>
                                        <p:cTn id="24" dur="1000"/>
                                        <p:tgtEl>
                                          <p:spTgt spid="3218"/>
                                        </p:tgtEl>
                                      </p:cBhvr>
                                    </p:animEffect>
                                  </p:childTnLst>
                                </p:cTn>
                              </p:par>
                              <p:par>
                                <p:cTn id="25" presetID="10" presetClass="entr" presetSubtype="0" fill="hold" nodeType="withEffect">
                                  <p:stCondLst>
                                    <p:cond delay="0"/>
                                  </p:stCondLst>
                                  <p:childTnLst>
                                    <p:set>
                                      <p:cBhvr>
                                        <p:cTn id="26" dur="1" fill="hold">
                                          <p:stCondLst>
                                            <p:cond delay="0"/>
                                          </p:stCondLst>
                                        </p:cTn>
                                        <p:tgtEl>
                                          <p:spTgt spid="3222"/>
                                        </p:tgtEl>
                                        <p:attrNameLst>
                                          <p:attrName>style.visibility</p:attrName>
                                        </p:attrNameLst>
                                      </p:cBhvr>
                                      <p:to>
                                        <p:strVal val="visible"/>
                                      </p:to>
                                    </p:set>
                                    <p:animEffect transition="in" filter="fade">
                                      <p:cBhvr>
                                        <p:cTn id="27" dur="1000"/>
                                        <p:tgtEl>
                                          <p:spTgt spid="3222"/>
                                        </p:tgtEl>
                                      </p:cBhvr>
                                    </p:animEffect>
                                  </p:childTnLst>
                                </p:cTn>
                              </p:par>
                              <p:par>
                                <p:cTn id="28" presetID="23" presetClass="entr" presetSubtype="16" fill="hold" nodeType="withEffect">
                                  <p:stCondLst>
                                    <p:cond delay="0"/>
                                  </p:stCondLst>
                                  <p:childTnLst>
                                    <p:set>
                                      <p:cBhvr>
                                        <p:cTn id="29" dur="1" fill="hold">
                                          <p:stCondLst>
                                            <p:cond delay="0"/>
                                          </p:stCondLst>
                                        </p:cTn>
                                        <p:tgtEl>
                                          <p:spTgt spid="3210"/>
                                        </p:tgtEl>
                                        <p:attrNameLst>
                                          <p:attrName>style.visibility</p:attrName>
                                        </p:attrNameLst>
                                      </p:cBhvr>
                                      <p:to>
                                        <p:strVal val="visible"/>
                                      </p:to>
                                    </p:set>
                                    <p:anim calcmode="lin" valueType="num">
                                      <p:cBhvr additive="base">
                                        <p:cTn id="30" dur="1000"/>
                                        <p:tgtEl>
                                          <p:spTgt spid="3210"/>
                                        </p:tgtEl>
                                        <p:attrNameLst>
                                          <p:attrName>ppt_w</p:attrName>
                                        </p:attrNameLst>
                                      </p:cBhvr>
                                      <p:tavLst>
                                        <p:tav tm="0">
                                          <p:val>
                                            <p:strVal val="0"/>
                                          </p:val>
                                        </p:tav>
                                        <p:tav tm="100000">
                                          <p:val>
                                            <p:strVal val="#ppt_w"/>
                                          </p:val>
                                        </p:tav>
                                      </p:tavLst>
                                    </p:anim>
                                    <p:anim calcmode="lin" valueType="num">
                                      <p:cBhvr additive="base">
                                        <p:cTn id="31" dur="1000"/>
                                        <p:tgtEl>
                                          <p:spTgt spid="3210"/>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3209"/>
                                        </p:tgtEl>
                                        <p:attrNameLst>
                                          <p:attrName>style.visibility</p:attrName>
                                        </p:attrNameLst>
                                      </p:cBhvr>
                                      <p:to>
                                        <p:strVal val="visible"/>
                                      </p:to>
                                    </p:set>
                                    <p:anim calcmode="lin" valueType="num">
                                      <p:cBhvr additive="base">
                                        <p:cTn id="34" dur="1000"/>
                                        <p:tgtEl>
                                          <p:spTgt spid="3209"/>
                                        </p:tgtEl>
                                        <p:attrNameLst>
                                          <p:attrName>ppt_w</p:attrName>
                                        </p:attrNameLst>
                                      </p:cBhvr>
                                      <p:tavLst>
                                        <p:tav tm="0">
                                          <p:val>
                                            <p:strVal val="0"/>
                                          </p:val>
                                        </p:tav>
                                        <p:tav tm="100000">
                                          <p:val>
                                            <p:strVal val="#ppt_w"/>
                                          </p:val>
                                        </p:tav>
                                      </p:tavLst>
                                    </p:anim>
                                    <p:anim calcmode="lin" valueType="num">
                                      <p:cBhvr additive="base">
                                        <p:cTn id="35" dur="1000"/>
                                        <p:tgtEl>
                                          <p:spTgt spid="3209"/>
                                        </p:tgtEl>
                                        <p:attrNameLst>
                                          <p:attrName>ppt_h</p:attrName>
                                        </p:attrNameLst>
                                      </p:cBhvr>
                                      <p:tavLst>
                                        <p:tav tm="0">
                                          <p:val>
                                            <p:strVal val="0"/>
                                          </p:val>
                                        </p:tav>
                                        <p:tav tm="100000">
                                          <p:val>
                                            <p:strVal val="#ppt_h"/>
                                          </p:val>
                                        </p:tav>
                                      </p:tavLst>
                                    </p:anim>
                                  </p:childTnLst>
                                </p:cTn>
                              </p:par>
                              <p:par>
                                <p:cTn id="36" presetID="2" presetClass="entr" presetSubtype="8" fill="hold" nodeType="withEffect">
                                  <p:stCondLst>
                                    <p:cond delay="0"/>
                                  </p:stCondLst>
                                  <p:childTnLst>
                                    <p:set>
                                      <p:cBhvr>
                                        <p:cTn id="37" dur="1" fill="hold">
                                          <p:stCondLst>
                                            <p:cond delay="0"/>
                                          </p:stCondLst>
                                        </p:cTn>
                                        <p:tgtEl>
                                          <p:spTgt spid="3217"/>
                                        </p:tgtEl>
                                        <p:attrNameLst>
                                          <p:attrName>style.visibility</p:attrName>
                                        </p:attrNameLst>
                                      </p:cBhvr>
                                      <p:to>
                                        <p:strVal val="visible"/>
                                      </p:to>
                                    </p:set>
                                    <p:anim calcmode="lin" valueType="num">
                                      <p:cBhvr additive="base">
                                        <p:cTn id="38" dur="1000"/>
                                        <p:tgtEl>
                                          <p:spTgt spid="3217"/>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3223"/>
                                        </p:tgtEl>
                                        <p:attrNameLst>
                                          <p:attrName>style.visibility</p:attrName>
                                        </p:attrNameLst>
                                      </p:cBhvr>
                                      <p:to>
                                        <p:strVal val="visible"/>
                                      </p:to>
                                    </p:set>
                                    <p:animEffect transition="in" filter="fade">
                                      <p:cBhvr>
                                        <p:cTn id="41" dur="1000"/>
                                        <p:tgtEl>
                                          <p:spTgt spid="3223"/>
                                        </p:tgtEl>
                                      </p:cBhvr>
                                    </p:animEffect>
                                  </p:childTnLst>
                                </p:cTn>
                              </p:par>
                              <p:par>
                                <p:cTn id="42" presetID="10" presetClass="entr" presetSubtype="0" fill="hold" nodeType="withEffect">
                                  <p:stCondLst>
                                    <p:cond delay="0"/>
                                  </p:stCondLst>
                                  <p:childTnLst>
                                    <p:set>
                                      <p:cBhvr>
                                        <p:cTn id="43" dur="1" fill="hold">
                                          <p:stCondLst>
                                            <p:cond delay="0"/>
                                          </p:stCondLst>
                                        </p:cTn>
                                        <p:tgtEl>
                                          <p:spTgt spid="3224"/>
                                        </p:tgtEl>
                                        <p:attrNameLst>
                                          <p:attrName>style.visibility</p:attrName>
                                        </p:attrNameLst>
                                      </p:cBhvr>
                                      <p:to>
                                        <p:strVal val="visible"/>
                                      </p:to>
                                    </p:set>
                                    <p:animEffect transition="in" filter="fade">
                                      <p:cBhvr>
                                        <p:cTn id="44" dur="1000"/>
                                        <p:tgtEl>
                                          <p:spTgt spid="3224"/>
                                        </p:tgtEl>
                                      </p:cBhvr>
                                    </p:animEffect>
                                  </p:childTnLst>
                                </p:cTn>
                              </p:par>
                              <p:par>
                                <p:cTn id="45" presetID="10" presetClass="entr" presetSubtype="0" fill="hold" nodeType="withEffect">
                                  <p:stCondLst>
                                    <p:cond delay="0"/>
                                  </p:stCondLst>
                                  <p:childTnLst>
                                    <p:set>
                                      <p:cBhvr>
                                        <p:cTn id="46" dur="1" fill="hold">
                                          <p:stCondLst>
                                            <p:cond delay="0"/>
                                          </p:stCondLst>
                                        </p:cTn>
                                        <p:tgtEl>
                                          <p:spTgt spid="3225"/>
                                        </p:tgtEl>
                                        <p:attrNameLst>
                                          <p:attrName>style.visibility</p:attrName>
                                        </p:attrNameLst>
                                      </p:cBhvr>
                                      <p:to>
                                        <p:strVal val="visible"/>
                                      </p:to>
                                    </p:set>
                                    <p:animEffect transition="in" filter="fade">
                                      <p:cBhvr>
                                        <p:cTn id="47" dur="1000"/>
                                        <p:tgtEl>
                                          <p:spTgt spid="3225"/>
                                        </p:tgtEl>
                                      </p:cBhvr>
                                    </p:animEffect>
                                  </p:childTnLst>
                                </p:cTn>
                              </p:par>
                              <p:par>
                                <p:cTn id="48" presetID="10" presetClass="entr" presetSubtype="0" fill="hold" nodeType="withEffect">
                                  <p:stCondLst>
                                    <p:cond delay="0"/>
                                  </p:stCondLst>
                                  <p:childTnLst>
                                    <p:set>
                                      <p:cBhvr>
                                        <p:cTn id="49" dur="1" fill="hold">
                                          <p:stCondLst>
                                            <p:cond delay="0"/>
                                          </p:stCondLst>
                                        </p:cTn>
                                        <p:tgtEl>
                                          <p:spTgt spid="3226"/>
                                        </p:tgtEl>
                                        <p:attrNameLst>
                                          <p:attrName>style.visibility</p:attrName>
                                        </p:attrNameLst>
                                      </p:cBhvr>
                                      <p:to>
                                        <p:strVal val="visible"/>
                                      </p:to>
                                    </p:set>
                                    <p:animEffect transition="in" filter="fade">
                                      <p:cBhvr>
                                        <p:cTn id="50" dur="1000"/>
                                        <p:tgtEl>
                                          <p:spTgt spid="3226"/>
                                        </p:tgtEl>
                                      </p:cBhvr>
                                    </p:animEffect>
                                  </p:childTnLst>
                                </p:cTn>
                              </p:par>
                              <p:par>
                                <p:cTn id="51" presetID="10" presetClass="entr" presetSubtype="0" fill="hold" nodeType="withEffect">
                                  <p:stCondLst>
                                    <p:cond delay="0"/>
                                  </p:stCondLst>
                                  <p:childTnLst>
                                    <p:set>
                                      <p:cBhvr>
                                        <p:cTn id="52" dur="1" fill="hold">
                                          <p:stCondLst>
                                            <p:cond delay="0"/>
                                          </p:stCondLst>
                                        </p:cTn>
                                        <p:tgtEl>
                                          <p:spTgt spid="3227"/>
                                        </p:tgtEl>
                                        <p:attrNameLst>
                                          <p:attrName>style.visibility</p:attrName>
                                        </p:attrNameLst>
                                      </p:cBhvr>
                                      <p:to>
                                        <p:strVal val="visible"/>
                                      </p:to>
                                    </p:set>
                                    <p:animEffect transition="in" filter="fade">
                                      <p:cBhvr>
                                        <p:cTn id="53" dur="1000"/>
                                        <p:tgtEl>
                                          <p:spTgt spid="3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79"/>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 4</a:t>
            </a:r>
            <a:endParaRPr/>
          </a:p>
        </p:txBody>
      </p:sp>
      <p:sp>
        <p:nvSpPr>
          <p:cNvPr id="3233" name="Google Shape;3233;p79"/>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in the Solar System</a:t>
            </a:r>
            <a:endParaRPr/>
          </a:p>
        </p:txBody>
      </p:sp>
      <p:sp>
        <p:nvSpPr>
          <p:cNvPr id="3234" name="Google Shape;3234;p79"/>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3</a:t>
            </a:r>
            <a:endParaRPr/>
          </a:p>
        </p:txBody>
      </p:sp>
      <p:sp>
        <p:nvSpPr>
          <p:cNvPr id="3235" name="Google Shape;3235;p79"/>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36" name="Google Shape;3236;p79"/>
          <p:cNvSpPr/>
          <p:nvPr/>
        </p:nvSpPr>
        <p:spPr>
          <a:xfrm rot="-5400000">
            <a:off x="5094397" y="35156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GOALS</a:t>
            </a:r>
            <a:endParaRPr/>
          </a:p>
        </p:txBody>
      </p:sp>
      <p:sp>
        <p:nvSpPr>
          <p:cNvPr id="3238" name="Google Shape;3238;p79"/>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2</a:t>
            </a:r>
            <a:endParaRPr/>
          </a:p>
        </p:txBody>
      </p:sp>
      <p:sp>
        <p:nvSpPr>
          <p:cNvPr id="3239" name="Google Shape;3239;p79"/>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of them all </a:t>
            </a:r>
            <a:endParaRPr/>
          </a:p>
        </p:txBody>
      </p:sp>
      <p:sp>
        <p:nvSpPr>
          <p:cNvPr id="3240" name="Google Shape;3240;p79"/>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1</a:t>
            </a:r>
            <a:endParaRPr/>
          </a:p>
        </p:txBody>
      </p:sp>
      <p:sp>
        <p:nvSpPr>
          <p:cNvPr id="3241" name="Google Shape;3241;p79"/>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 </a:t>
            </a:r>
            <a:endParaRPr/>
          </a:p>
        </p:txBody>
      </p:sp>
      <p:sp>
        <p:nvSpPr>
          <p:cNvPr id="3242" name="Google Shape;3242;p79"/>
          <p:cNvSpPr/>
          <p:nvPr/>
        </p:nvSpPr>
        <p:spPr>
          <a:xfrm>
            <a:off x="1401809"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33002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258247"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718647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9"/>
          <p:cNvGrpSpPr/>
          <p:nvPr/>
        </p:nvGrpSpPr>
        <p:grpSpPr>
          <a:xfrm>
            <a:off x="5404281" y="2118582"/>
            <a:ext cx="263459" cy="310380"/>
            <a:chOff x="5424768" y="6629492"/>
            <a:chExt cx="263459" cy="310380"/>
          </a:xfrm>
        </p:grpSpPr>
        <p:sp>
          <p:nvSpPr>
            <p:cNvPr id="3247" name="Google Shape;3247;p79"/>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9"/>
          <p:cNvGrpSpPr/>
          <p:nvPr/>
        </p:nvGrpSpPr>
        <p:grpSpPr>
          <a:xfrm>
            <a:off x="7313004" y="2127124"/>
            <a:ext cx="310540" cy="309925"/>
            <a:chOff x="5401227" y="6168625"/>
            <a:chExt cx="310540" cy="309925"/>
          </a:xfrm>
        </p:grpSpPr>
        <p:sp>
          <p:nvSpPr>
            <p:cNvPr id="3250" name="Google Shape;3250;p79"/>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79"/>
          <p:cNvGrpSpPr/>
          <p:nvPr/>
        </p:nvGrpSpPr>
        <p:grpSpPr>
          <a:xfrm>
            <a:off x="1524609" y="2131644"/>
            <a:ext cx="309899" cy="310567"/>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9"/>
          <p:cNvGrpSpPr/>
          <p:nvPr/>
        </p:nvGrpSpPr>
        <p:grpSpPr>
          <a:xfrm>
            <a:off x="3479875" y="2131660"/>
            <a:ext cx="255844" cy="310540"/>
            <a:chOff x="3574969" y="7098935"/>
            <a:chExt cx="255844" cy="310540"/>
          </a:xfrm>
        </p:grpSpPr>
        <p:sp>
          <p:nvSpPr>
            <p:cNvPr id="3271" name="Google Shape;3271;p79"/>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9"/>
          <p:cNvGrpSpPr/>
          <p:nvPr/>
        </p:nvGrpSpPr>
        <p:grpSpPr>
          <a:xfrm>
            <a:off x="4407208" y="722871"/>
            <a:ext cx="793256" cy="182899"/>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87" name="Google Shape;3287;p79"/>
          <p:cNvPicPr preferRelativeResize="0"/>
          <p:nvPr/>
        </p:nvPicPr>
        <p:blipFill>
          <a:blip r:embed="rId3">
            <a:alphaModFix/>
          </a:blip>
          <a:stretch>
            <a:fillRect/>
          </a:stretch>
        </p:blipFill>
        <p:spPr>
          <a:xfrm>
            <a:off x="5498214" y="-1169825"/>
            <a:ext cx="2527512" cy="2681250"/>
          </a:xfrm>
          <a:prstGeom prst="rect">
            <a:avLst/>
          </a:prstGeom>
          <a:noFill/>
          <a:ln>
            <a:noFill/>
          </a:ln>
        </p:spPr>
      </p:pic>
      <p:sp>
        <p:nvSpPr>
          <p:cNvPr id="3288" name="Google Shape;3288;p7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32"/>
                                        </p:tgtEl>
                                        <p:attrNameLst>
                                          <p:attrName>style.visibility</p:attrName>
                                        </p:attrNameLst>
                                      </p:cBhvr>
                                      <p:to>
                                        <p:strVal val="visible"/>
                                      </p:to>
                                    </p:set>
                                    <p:animEffect transition="in" filter="fade">
                                      <p:cBhvr>
                                        <p:cTn id="15" dur="1100"/>
                                        <p:tgtEl>
                                          <p:spTgt spid="3232"/>
                                        </p:tgtEl>
                                      </p:cBhvr>
                                    </p:animEffect>
                                  </p:childTnLst>
                                </p:cTn>
                              </p:par>
                              <p:par>
                                <p:cTn id="16" presetID="10" presetClass="entr" presetSubtype="0" fill="hold" nodeType="withEffect">
                                  <p:stCondLst>
                                    <p:cond delay="0"/>
                                  </p:stCondLst>
                                  <p:childTnLst>
                                    <p:set>
                                      <p:cBhvr>
                                        <p:cTn id="17" dur="1" fill="hold">
                                          <p:stCondLst>
                                            <p:cond delay="0"/>
                                          </p:stCondLst>
                                        </p:cTn>
                                        <p:tgtEl>
                                          <p:spTgt spid="3233"/>
                                        </p:tgtEl>
                                        <p:attrNameLst>
                                          <p:attrName>style.visibility</p:attrName>
                                        </p:attrNameLst>
                                      </p:cBhvr>
                                      <p:to>
                                        <p:strVal val="visible"/>
                                      </p:to>
                                    </p:set>
                                    <p:animEffect transition="in" filter="fade">
                                      <p:cBhvr>
                                        <p:cTn id="18" dur="1000"/>
                                        <p:tgtEl>
                                          <p:spTgt spid="3233"/>
                                        </p:tgtEl>
                                      </p:cBhvr>
                                    </p:animEffect>
                                  </p:childTnLst>
                                </p:cTn>
                              </p:par>
                              <p:par>
                                <p:cTn id="19" presetID="10" presetClass="entr" presetSubtype="0" fill="hold" nodeType="withEffect">
                                  <p:stCondLst>
                                    <p:cond delay="0"/>
                                  </p:stCondLst>
                                  <p:childTnLst>
                                    <p:set>
                                      <p:cBhvr>
                                        <p:cTn id="20" dur="1" fill="hold">
                                          <p:stCondLst>
                                            <p:cond delay="0"/>
                                          </p:stCondLst>
                                        </p:cTn>
                                        <p:tgtEl>
                                          <p:spTgt spid="3234"/>
                                        </p:tgtEl>
                                        <p:attrNameLst>
                                          <p:attrName>style.visibility</p:attrName>
                                        </p:attrNameLst>
                                      </p:cBhvr>
                                      <p:to>
                                        <p:strVal val="visible"/>
                                      </p:to>
                                    </p:set>
                                    <p:animEffect transition="in" filter="fade">
                                      <p:cBhvr>
                                        <p:cTn id="21" dur="1000"/>
                                        <p:tgtEl>
                                          <p:spTgt spid="3234"/>
                                        </p:tgtEl>
                                      </p:cBhvr>
                                    </p:animEffect>
                                  </p:childTnLst>
                                </p:cTn>
                              </p:par>
                              <p:par>
                                <p:cTn id="22" presetID="10" presetClass="entr" presetSubtype="0" fill="hold" nodeType="withEffect">
                                  <p:stCondLst>
                                    <p:cond delay="0"/>
                                  </p:stCondLst>
                                  <p:childTnLst>
                                    <p:set>
                                      <p:cBhvr>
                                        <p:cTn id="23" dur="1" fill="hold">
                                          <p:stCondLst>
                                            <p:cond delay="0"/>
                                          </p:stCondLst>
                                        </p:cTn>
                                        <p:tgtEl>
                                          <p:spTgt spid="3235"/>
                                        </p:tgtEl>
                                        <p:attrNameLst>
                                          <p:attrName>style.visibility</p:attrName>
                                        </p:attrNameLst>
                                      </p:cBhvr>
                                      <p:to>
                                        <p:strVal val="visible"/>
                                      </p:to>
                                    </p:set>
                                    <p:animEffect transition="in" filter="fade">
                                      <p:cBhvr>
                                        <p:cTn id="24" dur="1000"/>
                                        <p:tgtEl>
                                          <p:spTgt spid="3235"/>
                                        </p:tgtEl>
                                      </p:cBhvr>
                                    </p:animEffect>
                                  </p:childTnLst>
                                </p:cTn>
                              </p:par>
                              <p:par>
                                <p:cTn id="25" presetID="10" presetClass="entr" presetSubtype="0" fill="hold" nodeType="withEffect">
                                  <p:stCondLst>
                                    <p:cond delay="0"/>
                                  </p:stCondLst>
                                  <p:childTnLst>
                                    <p:set>
                                      <p:cBhvr>
                                        <p:cTn id="26" dur="1" fill="hold">
                                          <p:stCondLst>
                                            <p:cond delay="0"/>
                                          </p:stCondLst>
                                        </p:cTn>
                                        <p:tgtEl>
                                          <p:spTgt spid="3238"/>
                                        </p:tgtEl>
                                        <p:attrNameLst>
                                          <p:attrName>style.visibility</p:attrName>
                                        </p:attrNameLst>
                                      </p:cBhvr>
                                      <p:to>
                                        <p:strVal val="visible"/>
                                      </p:to>
                                    </p:set>
                                    <p:animEffect transition="in" filter="fade">
                                      <p:cBhvr>
                                        <p:cTn id="27" dur="1000"/>
                                        <p:tgtEl>
                                          <p:spTgt spid="3238"/>
                                        </p:tgtEl>
                                      </p:cBhvr>
                                    </p:animEffect>
                                  </p:childTnLst>
                                </p:cTn>
                              </p:par>
                              <p:par>
                                <p:cTn id="28" presetID="10" presetClass="entr" presetSubtype="0" fill="hold" nodeType="withEffect">
                                  <p:stCondLst>
                                    <p:cond delay="0"/>
                                  </p:stCondLst>
                                  <p:childTnLst>
                                    <p:set>
                                      <p:cBhvr>
                                        <p:cTn id="29" dur="1" fill="hold">
                                          <p:stCondLst>
                                            <p:cond delay="0"/>
                                          </p:stCondLst>
                                        </p:cTn>
                                        <p:tgtEl>
                                          <p:spTgt spid="3239"/>
                                        </p:tgtEl>
                                        <p:attrNameLst>
                                          <p:attrName>style.visibility</p:attrName>
                                        </p:attrNameLst>
                                      </p:cBhvr>
                                      <p:to>
                                        <p:strVal val="visible"/>
                                      </p:to>
                                    </p:set>
                                    <p:animEffect transition="in" filter="fade">
                                      <p:cBhvr>
                                        <p:cTn id="30" dur="1000"/>
                                        <p:tgtEl>
                                          <p:spTgt spid="3239"/>
                                        </p:tgtEl>
                                      </p:cBhvr>
                                    </p:animEffect>
                                  </p:childTnLst>
                                </p:cTn>
                              </p:par>
                              <p:par>
                                <p:cTn id="31" presetID="10" presetClass="entr" presetSubtype="0" fill="hold" nodeType="withEffect">
                                  <p:stCondLst>
                                    <p:cond delay="0"/>
                                  </p:stCondLst>
                                  <p:childTnLst>
                                    <p:set>
                                      <p:cBhvr>
                                        <p:cTn id="32" dur="1" fill="hold">
                                          <p:stCondLst>
                                            <p:cond delay="0"/>
                                          </p:stCondLst>
                                        </p:cTn>
                                        <p:tgtEl>
                                          <p:spTgt spid="3240"/>
                                        </p:tgtEl>
                                        <p:attrNameLst>
                                          <p:attrName>style.visibility</p:attrName>
                                        </p:attrNameLst>
                                      </p:cBhvr>
                                      <p:to>
                                        <p:strVal val="visible"/>
                                      </p:to>
                                    </p:set>
                                    <p:animEffect transition="in" filter="fade">
                                      <p:cBhvr>
                                        <p:cTn id="33" dur="1000"/>
                                        <p:tgtEl>
                                          <p:spTgt spid="3240"/>
                                        </p:tgtEl>
                                      </p:cBhvr>
                                    </p:animEffect>
                                  </p:childTnLst>
                                </p:cTn>
                              </p:par>
                              <p:par>
                                <p:cTn id="34" presetID="10" presetClass="entr" presetSubtype="0" fill="hold" nodeType="withEffect">
                                  <p:stCondLst>
                                    <p:cond delay="0"/>
                                  </p:stCondLst>
                                  <p:childTnLst>
                                    <p:set>
                                      <p:cBhvr>
                                        <p:cTn id="35" dur="1" fill="hold">
                                          <p:stCondLst>
                                            <p:cond delay="0"/>
                                          </p:stCondLst>
                                        </p:cTn>
                                        <p:tgtEl>
                                          <p:spTgt spid="3241"/>
                                        </p:tgtEl>
                                        <p:attrNameLst>
                                          <p:attrName>style.visibility</p:attrName>
                                        </p:attrNameLst>
                                      </p:cBhvr>
                                      <p:to>
                                        <p:strVal val="visible"/>
                                      </p:to>
                                    </p:set>
                                    <p:animEffect transition="in" filter="fade">
                                      <p:cBhvr>
                                        <p:cTn id="36" dur="1000"/>
                                        <p:tgtEl>
                                          <p:spTgt spid="3241"/>
                                        </p:tgtEl>
                                      </p:cBhvr>
                                    </p:animEffect>
                                  </p:childTnLst>
                                </p:cTn>
                              </p:par>
                              <p:par>
                                <p:cTn id="37" presetID="10" presetClass="entr" presetSubtype="0" fill="hold" nodeType="withEffect">
                                  <p:stCondLst>
                                    <p:cond delay="0"/>
                                  </p:stCondLst>
                                  <p:childTnLst>
                                    <p:set>
                                      <p:cBhvr>
                                        <p:cTn id="38" dur="1" fill="hold">
                                          <p:stCondLst>
                                            <p:cond delay="0"/>
                                          </p:stCondLst>
                                        </p:cTn>
                                        <p:tgtEl>
                                          <p:spTgt spid="3246"/>
                                        </p:tgtEl>
                                        <p:attrNameLst>
                                          <p:attrName>style.visibility</p:attrName>
                                        </p:attrNameLst>
                                      </p:cBhvr>
                                      <p:to>
                                        <p:strVal val="visible"/>
                                      </p:to>
                                    </p:set>
                                    <p:animEffect transition="in" filter="fade">
                                      <p:cBhvr>
                                        <p:cTn id="39" dur="1000"/>
                                        <p:tgtEl>
                                          <p:spTgt spid="3246"/>
                                        </p:tgtEl>
                                      </p:cBhvr>
                                    </p:animEffect>
                                  </p:childTnLst>
                                </p:cTn>
                              </p:par>
                              <p:par>
                                <p:cTn id="40" presetID="10" presetClass="entr" presetSubtype="0" fill="hold" nodeType="withEffect">
                                  <p:stCondLst>
                                    <p:cond delay="0"/>
                                  </p:stCondLst>
                                  <p:childTnLst>
                                    <p:set>
                                      <p:cBhvr>
                                        <p:cTn id="41" dur="1" fill="hold">
                                          <p:stCondLst>
                                            <p:cond delay="0"/>
                                          </p:stCondLst>
                                        </p:cTn>
                                        <p:tgtEl>
                                          <p:spTgt spid="3263"/>
                                        </p:tgtEl>
                                        <p:attrNameLst>
                                          <p:attrName>style.visibility</p:attrName>
                                        </p:attrNameLst>
                                      </p:cBhvr>
                                      <p:to>
                                        <p:strVal val="visible"/>
                                      </p:to>
                                    </p:set>
                                    <p:animEffect transition="in" filter="fade">
                                      <p:cBhvr>
                                        <p:cTn id="42" dur="1000"/>
                                        <p:tgtEl>
                                          <p:spTgt spid="3263"/>
                                        </p:tgtEl>
                                      </p:cBhvr>
                                    </p:animEffect>
                                  </p:childTnLst>
                                </p:cTn>
                              </p:par>
                              <p:par>
                                <p:cTn id="43" presetID="10" presetClass="entr" presetSubtype="0" fill="hold" nodeType="withEffect">
                                  <p:stCondLst>
                                    <p:cond delay="0"/>
                                  </p:stCondLst>
                                  <p:childTnLst>
                                    <p:set>
                                      <p:cBhvr>
                                        <p:cTn id="44" dur="1" fill="hold">
                                          <p:stCondLst>
                                            <p:cond delay="0"/>
                                          </p:stCondLst>
                                        </p:cTn>
                                        <p:tgtEl>
                                          <p:spTgt spid="3270"/>
                                        </p:tgtEl>
                                        <p:attrNameLst>
                                          <p:attrName>style.visibility</p:attrName>
                                        </p:attrNameLst>
                                      </p:cBhvr>
                                      <p:to>
                                        <p:strVal val="visible"/>
                                      </p:to>
                                    </p:set>
                                    <p:animEffect transition="in" filter="fade">
                                      <p:cBhvr>
                                        <p:cTn id="45" dur="1000"/>
                                        <p:tgtEl>
                                          <p:spTgt spid="3270"/>
                                        </p:tgtEl>
                                      </p:cBhvr>
                                    </p:animEffect>
                                  </p:childTnLst>
                                </p:cTn>
                              </p:par>
                              <p:par>
                                <p:cTn id="46" presetID="10" presetClass="entr" presetSubtype="0" fill="hold" nodeType="withEffect">
                                  <p:stCondLst>
                                    <p:cond delay="0"/>
                                  </p:stCondLst>
                                  <p:childTnLst>
                                    <p:set>
                                      <p:cBhvr>
                                        <p:cTn id="47" dur="1" fill="hold">
                                          <p:stCondLst>
                                            <p:cond delay="0"/>
                                          </p:stCondLst>
                                        </p:cTn>
                                        <p:tgtEl>
                                          <p:spTgt spid="3249"/>
                                        </p:tgtEl>
                                        <p:attrNameLst>
                                          <p:attrName>style.visibility</p:attrName>
                                        </p:attrNameLst>
                                      </p:cBhvr>
                                      <p:to>
                                        <p:strVal val="visible"/>
                                      </p:to>
                                    </p:set>
                                    <p:animEffect transition="in" filter="fade">
                                      <p:cBhvr>
                                        <p:cTn id="48" dur="1000"/>
                                        <p:tgtEl>
                                          <p:spTgt spid="3249"/>
                                        </p:tgtEl>
                                      </p:cBhvr>
                                    </p:animEffect>
                                  </p:childTnLst>
                                </p:cTn>
                              </p:par>
                              <p:par>
                                <p:cTn id="49" presetID="23" presetClass="entr" presetSubtype="16" fill="hold" nodeType="withEffect">
                                  <p:stCondLst>
                                    <p:cond delay="0"/>
                                  </p:stCondLst>
                                  <p:childTnLst>
                                    <p:set>
                                      <p:cBhvr>
                                        <p:cTn id="50" dur="1" fill="hold">
                                          <p:stCondLst>
                                            <p:cond delay="0"/>
                                          </p:stCondLst>
                                        </p:cTn>
                                        <p:tgtEl>
                                          <p:spTgt spid="3243"/>
                                        </p:tgtEl>
                                        <p:attrNameLst>
                                          <p:attrName>style.visibility</p:attrName>
                                        </p:attrNameLst>
                                      </p:cBhvr>
                                      <p:to>
                                        <p:strVal val="visible"/>
                                      </p:to>
                                    </p:set>
                                    <p:anim calcmode="lin" valueType="num">
                                      <p:cBhvr additive="base">
                                        <p:cTn id="51" dur="1000"/>
                                        <p:tgtEl>
                                          <p:spTgt spid="3243"/>
                                        </p:tgtEl>
                                        <p:attrNameLst>
                                          <p:attrName>ppt_w</p:attrName>
                                        </p:attrNameLst>
                                      </p:cBhvr>
                                      <p:tavLst>
                                        <p:tav tm="0">
                                          <p:val>
                                            <p:strVal val="0"/>
                                          </p:val>
                                        </p:tav>
                                        <p:tav tm="100000">
                                          <p:val>
                                            <p:strVal val="#ppt_w"/>
                                          </p:val>
                                        </p:tav>
                                      </p:tavLst>
                                    </p:anim>
                                    <p:anim calcmode="lin" valueType="num">
                                      <p:cBhvr additive="base">
                                        <p:cTn id="52" dur="1000"/>
                                        <p:tgtEl>
                                          <p:spTgt spid="3243"/>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244"/>
                                        </p:tgtEl>
                                        <p:attrNameLst>
                                          <p:attrName>style.visibility</p:attrName>
                                        </p:attrNameLst>
                                      </p:cBhvr>
                                      <p:to>
                                        <p:strVal val="visible"/>
                                      </p:to>
                                    </p:set>
                                    <p:anim calcmode="lin" valueType="num">
                                      <p:cBhvr additive="base">
                                        <p:cTn id="55" dur="1000"/>
                                        <p:tgtEl>
                                          <p:spTgt spid="3244"/>
                                        </p:tgtEl>
                                        <p:attrNameLst>
                                          <p:attrName>ppt_w</p:attrName>
                                        </p:attrNameLst>
                                      </p:cBhvr>
                                      <p:tavLst>
                                        <p:tav tm="0">
                                          <p:val>
                                            <p:strVal val="0"/>
                                          </p:val>
                                        </p:tav>
                                        <p:tav tm="100000">
                                          <p:val>
                                            <p:strVal val="#ppt_w"/>
                                          </p:val>
                                        </p:tav>
                                      </p:tavLst>
                                    </p:anim>
                                    <p:anim calcmode="lin" valueType="num">
                                      <p:cBhvr additive="base">
                                        <p:cTn id="56" dur="1000"/>
                                        <p:tgtEl>
                                          <p:spTgt spid="3244"/>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245"/>
                                        </p:tgtEl>
                                        <p:attrNameLst>
                                          <p:attrName>style.visibility</p:attrName>
                                        </p:attrNameLst>
                                      </p:cBhvr>
                                      <p:to>
                                        <p:strVal val="visible"/>
                                      </p:to>
                                    </p:set>
                                    <p:anim calcmode="lin" valueType="num">
                                      <p:cBhvr additive="base">
                                        <p:cTn id="59" dur="1000"/>
                                        <p:tgtEl>
                                          <p:spTgt spid="3245"/>
                                        </p:tgtEl>
                                        <p:attrNameLst>
                                          <p:attrName>ppt_w</p:attrName>
                                        </p:attrNameLst>
                                      </p:cBhvr>
                                      <p:tavLst>
                                        <p:tav tm="0">
                                          <p:val>
                                            <p:strVal val="0"/>
                                          </p:val>
                                        </p:tav>
                                        <p:tav tm="100000">
                                          <p:val>
                                            <p:strVal val="#ppt_w"/>
                                          </p:val>
                                        </p:tav>
                                      </p:tavLst>
                                    </p:anim>
                                    <p:anim calcmode="lin" valueType="num">
                                      <p:cBhvr additive="base">
                                        <p:cTn id="60" dur="1000"/>
                                        <p:tgtEl>
                                          <p:spTgt spid="3245"/>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242"/>
                                        </p:tgtEl>
                                        <p:attrNameLst>
                                          <p:attrName>style.visibility</p:attrName>
                                        </p:attrNameLst>
                                      </p:cBhvr>
                                      <p:to>
                                        <p:strVal val="visible"/>
                                      </p:to>
                                    </p:set>
                                    <p:anim calcmode="lin" valueType="num">
                                      <p:cBhvr additive="base">
                                        <p:cTn id="63" dur="1000"/>
                                        <p:tgtEl>
                                          <p:spTgt spid="3242"/>
                                        </p:tgtEl>
                                        <p:attrNameLst>
                                          <p:attrName>ppt_w</p:attrName>
                                        </p:attrNameLst>
                                      </p:cBhvr>
                                      <p:tavLst>
                                        <p:tav tm="0">
                                          <p:val>
                                            <p:strVal val="0"/>
                                          </p:val>
                                        </p:tav>
                                        <p:tav tm="100000">
                                          <p:val>
                                            <p:strVal val="#ppt_w"/>
                                          </p:val>
                                        </p:tav>
                                      </p:tavLst>
                                    </p:anim>
                                    <p:anim calcmode="lin" valueType="num">
                                      <p:cBhvr additive="base">
                                        <p:cTn id="64" dur="1000"/>
                                        <p:tgtEl>
                                          <p:spTgt spid="3242"/>
                                        </p:tgtEl>
                                        <p:attrNameLst>
                                          <p:attrName>ppt_h</p:attrName>
                                        </p:attrNameLst>
                                      </p:cBhvr>
                                      <p:tavLst>
                                        <p:tav tm="0">
                                          <p:val>
                                            <p:strVal val="0"/>
                                          </p:val>
                                        </p:tav>
                                        <p:tav tm="100000">
                                          <p:val>
                                            <p:strVal val="#ppt_h"/>
                                          </p:val>
                                        </p:tav>
                                      </p:tavLst>
                                    </p:anim>
                                  </p:childTnLst>
                                </p:cTn>
                              </p:par>
                              <p:par>
                                <p:cTn id="65" presetID="2" presetClass="entr" presetSubtype="1" fill="hold" nodeType="withEffect">
                                  <p:stCondLst>
                                    <p:cond delay="0"/>
                                  </p:stCondLst>
                                  <p:childTnLst>
                                    <p:set>
                                      <p:cBhvr>
                                        <p:cTn id="66" dur="1" fill="hold">
                                          <p:stCondLst>
                                            <p:cond delay="0"/>
                                          </p:stCondLst>
                                        </p:cTn>
                                        <p:tgtEl>
                                          <p:spTgt spid="3287"/>
                                        </p:tgtEl>
                                        <p:attrNameLst>
                                          <p:attrName>style.visibility</p:attrName>
                                        </p:attrNameLst>
                                      </p:cBhvr>
                                      <p:to>
                                        <p:strVal val="visible"/>
                                      </p:to>
                                    </p:set>
                                    <p:anim calcmode="lin" valueType="num">
                                      <p:cBhvr additive="base">
                                        <p:cTn id="67" dur="1000"/>
                                        <p:tgtEl>
                                          <p:spTgt spid="328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3288"/>
                                        </p:tgtEl>
                                        <p:attrNameLst>
                                          <p:attrName>style.visibility</p:attrName>
                                        </p:attrNameLst>
                                      </p:cBhvr>
                                      <p:to>
                                        <p:strVal val="visible"/>
                                      </p:to>
                                    </p:set>
                                    <p:animEffect transition="in" filter="fade">
                                      <p:cBhvr>
                                        <p:cTn id="70" dur="1000"/>
                                        <p:tgtEl>
                                          <p:spTgt spid="3288"/>
                                        </p:tgtEl>
                                      </p:cBhvr>
                                    </p:animEffect>
                                  </p:childTnLst>
                                </p:cTn>
                              </p:par>
                              <p:par>
                                <p:cTn id="71" presetID="10" presetClass="entr" presetSubtype="0" fill="hold" nodeType="withEffect">
                                  <p:stCondLst>
                                    <p:cond delay="0"/>
                                  </p:stCondLst>
                                  <p:childTnLst>
                                    <p:set>
                                      <p:cBhvr>
                                        <p:cTn id="72" dur="1" fill="hold">
                                          <p:stCondLst>
                                            <p:cond delay="0"/>
                                          </p:stCondLst>
                                        </p:cTn>
                                        <p:tgtEl>
                                          <p:spTgt spid="3289"/>
                                        </p:tgtEl>
                                        <p:attrNameLst>
                                          <p:attrName>style.visibility</p:attrName>
                                        </p:attrNameLst>
                                      </p:cBhvr>
                                      <p:to>
                                        <p:strVal val="visible"/>
                                      </p:to>
                                    </p:set>
                                    <p:animEffect transition="in" filter="fade">
                                      <p:cBhvr>
                                        <p:cTn id="73" dur="1000"/>
                                        <p:tgtEl>
                                          <p:spTgt spid="3289"/>
                                        </p:tgtEl>
                                      </p:cBhvr>
                                    </p:animEffect>
                                  </p:childTnLst>
                                </p:cTn>
                              </p:par>
                              <p:par>
                                <p:cTn id="74" presetID="10" presetClass="entr" presetSubtype="0" fill="hold" nodeType="withEffect">
                                  <p:stCondLst>
                                    <p:cond delay="0"/>
                                  </p:stCondLst>
                                  <p:childTnLst>
                                    <p:set>
                                      <p:cBhvr>
                                        <p:cTn id="75" dur="1" fill="hold">
                                          <p:stCondLst>
                                            <p:cond delay="0"/>
                                          </p:stCondLst>
                                        </p:cTn>
                                        <p:tgtEl>
                                          <p:spTgt spid="3290"/>
                                        </p:tgtEl>
                                        <p:attrNameLst>
                                          <p:attrName>style.visibility</p:attrName>
                                        </p:attrNameLst>
                                      </p:cBhvr>
                                      <p:to>
                                        <p:strVal val="visible"/>
                                      </p:to>
                                    </p:set>
                                    <p:animEffect transition="in" filter="fade">
                                      <p:cBhvr>
                                        <p:cTn id="76" dur="1000"/>
                                        <p:tgtEl>
                                          <p:spTgt spid="3290"/>
                                        </p:tgtEl>
                                      </p:cBhvr>
                                    </p:animEffect>
                                  </p:childTnLst>
                                </p:cTn>
                              </p:par>
                              <p:par>
                                <p:cTn id="77" presetID="10" presetClass="entr" presetSubtype="0" fill="hold" nodeType="withEffect">
                                  <p:stCondLst>
                                    <p:cond delay="0"/>
                                  </p:stCondLst>
                                  <p:childTnLst>
                                    <p:set>
                                      <p:cBhvr>
                                        <p:cTn id="78" dur="1" fill="hold">
                                          <p:stCondLst>
                                            <p:cond delay="0"/>
                                          </p:stCondLst>
                                        </p:cTn>
                                        <p:tgtEl>
                                          <p:spTgt spid="3291"/>
                                        </p:tgtEl>
                                        <p:attrNameLst>
                                          <p:attrName>style.visibility</p:attrName>
                                        </p:attrNameLst>
                                      </p:cBhvr>
                                      <p:to>
                                        <p:strVal val="visible"/>
                                      </p:to>
                                    </p:set>
                                    <p:animEffect transition="in" filter="fade">
                                      <p:cBhvr>
                                        <p:cTn id="79" dur="1000"/>
                                        <p:tgtEl>
                                          <p:spTgt spid="3291"/>
                                        </p:tgtEl>
                                      </p:cBhvr>
                                    </p:animEffect>
                                  </p:childTnLst>
                                </p:cTn>
                              </p:par>
                              <p:par>
                                <p:cTn id="80" presetID="10" presetClass="entr" presetSubtype="0" fill="hold" nodeType="withEffect">
                                  <p:stCondLst>
                                    <p:cond delay="0"/>
                                  </p:stCondLst>
                                  <p:childTnLst>
                                    <p:set>
                                      <p:cBhvr>
                                        <p:cTn id="81" dur="1" fill="hold">
                                          <p:stCondLst>
                                            <p:cond delay="0"/>
                                          </p:stCondLst>
                                        </p:cTn>
                                        <p:tgtEl>
                                          <p:spTgt spid="3292"/>
                                        </p:tgtEl>
                                        <p:attrNameLst>
                                          <p:attrName>style.visibility</p:attrName>
                                        </p:attrNameLst>
                                      </p:cBhvr>
                                      <p:to>
                                        <p:strVal val="visible"/>
                                      </p:to>
                                    </p:set>
                                    <p:animEffect transition="in" filter="fade">
                                      <p:cBhvr>
                                        <p:cTn id="82"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7" name="Google Shape;3297;p80"/>
          <p:cNvSpPr txBox="1">
            <a:spLocks noGrp="1"/>
          </p:cNvSpPr>
          <p:nvPr>
            <p:ph type="subTitle" idx="1"/>
          </p:nvPr>
        </p:nvSpPr>
        <p:spPr>
          <a:xfrm>
            <a:off x="4045548" y="1648529"/>
            <a:ext cx="3867600" cy="2082600"/>
          </a:xfrm>
          <a:prstGeom prst="rect">
            <a:avLst/>
          </a:prstGeom>
        </p:spPr>
        <p:txBody>
          <a:bodyPr spcFirstLastPara="1" wrap="square" lIns="91425" tIns="0" rIns="91425" bIns="91425" anchor="t" anchorCtr="0">
            <a:noAutofit/>
          </a:bodyPr>
          <a:lstStyle/>
          <a:p>
            <a:pPr marL="457200" lvl="0" indent="-317500" algn="l" rtl="0">
              <a:lnSpc>
                <a:spcPct val="100000"/>
              </a:lnSpc>
              <a:spcBef>
                <a:spcPts val="3200"/>
              </a:spcBef>
              <a:spcAft>
                <a:spcPts val="0"/>
              </a:spcAft>
              <a:buClr>
                <a:schemeClr val="dk2"/>
              </a:buClr>
              <a:buSzPts val="1400"/>
              <a:buChar char="●"/>
            </a:pPr>
            <a:r>
              <a:rPr lang="en"/>
              <a:t>Jupiter is the biggest planet in the Solar System and the fourth-brightest object in the night sky</a:t>
            </a:r>
            <a:endParaRPr/>
          </a:p>
          <a:p>
            <a:pPr marL="457200" lvl="0" indent="-317500" algn="l" rtl="0">
              <a:lnSpc>
                <a:spcPct val="190909"/>
              </a:lnSpc>
              <a:spcBef>
                <a:spcPts val="1000"/>
              </a:spcBef>
              <a:spcAft>
                <a:spcPts val="0"/>
              </a:spcAft>
              <a:buClr>
                <a:schemeClr val="dk2"/>
              </a:buClr>
              <a:buSzPts val="1400"/>
              <a:buChar char="●"/>
            </a:pPr>
            <a:r>
              <a:rPr lang="en"/>
              <a:t>Earth is a planet that has life</a:t>
            </a:r>
            <a:endParaRPr sz="1500">
              <a:solidFill>
                <a:srgbClr val="292929"/>
              </a:solidFill>
              <a:highlight>
                <a:srgbClr val="FFFFFF"/>
              </a:highlight>
              <a:latin typeface="Georgia"/>
              <a:ea typeface="Georgia"/>
              <a:cs typeface="Georgia"/>
              <a:sym typeface="Georgia"/>
            </a:endParaRPr>
          </a:p>
          <a:p>
            <a:pPr marL="457200" lvl="0" indent="-323850" algn="l" rtl="0">
              <a:lnSpc>
                <a:spcPct val="100000"/>
              </a:lnSpc>
              <a:spcBef>
                <a:spcPts val="0"/>
              </a:spcBef>
              <a:spcAft>
                <a:spcPts val="0"/>
              </a:spcAft>
              <a:buClr>
                <a:schemeClr val="dk2"/>
              </a:buClr>
              <a:buSzPts val="1500"/>
              <a:buFont typeface="Georgia"/>
              <a:buChar char="●"/>
            </a:pPr>
            <a:r>
              <a:rPr lang="en"/>
              <a:t>Neptune is the fourth-largest planet in the Solar System</a:t>
            </a:r>
            <a:endParaRPr sz="1500">
              <a:solidFill>
                <a:srgbClr val="292929"/>
              </a:solidFill>
              <a:highlight>
                <a:srgbClr val="FFFFFF"/>
              </a:highlight>
              <a:latin typeface="Georgia"/>
              <a:ea typeface="Georgia"/>
              <a:cs typeface="Georgia"/>
              <a:sym typeface="Georgia"/>
            </a:endParaRPr>
          </a:p>
          <a:p>
            <a:pPr marL="457200" lvl="0" indent="-311150" algn="l" rtl="0">
              <a:lnSpc>
                <a:spcPct val="100000"/>
              </a:lnSpc>
              <a:spcBef>
                <a:spcPts val="1000"/>
              </a:spcBef>
              <a:spcAft>
                <a:spcPts val="0"/>
              </a:spcAft>
              <a:buClr>
                <a:schemeClr val="dk2"/>
              </a:buClr>
              <a:buSzPts val="1300"/>
              <a:buChar char="●"/>
            </a:pPr>
            <a:r>
              <a:rPr lang="en"/>
              <a:t>Despite being red, Mars is actually a very cold place</a:t>
            </a:r>
            <a:endParaRPr/>
          </a:p>
        </p:txBody>
      </p:sp>
      <p:sp>
        <p:nvSpPr>
          <p:cNvPr id="3298" name="Google Shape;3298;p80"/>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How a work plan is organized:</a:t>
            </a:r>
            <a:endParaRPr>
              <a:solidFill>
                <a:schemeClr val="lt1"/>
              </a:solidFill>
            </a:endParaRPr>
          </a:p>
        </p:txBody>
      </p:sp>
      <p:sp>
        <p:nvSpPr>
          <p:cNvPr id="3299" name="Google Shape;3299;p8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DRAFT OF THE PROJECT PROPOSAL</a:t>
            </a:r>
            <a:endParaRPr/>
          </a:p>
        </p:txBody>
      </p:sp>
      <p:grpSp>
        <p:nvGrpSpPr>
          <p:cNvPr id="3300" name="Google Shape;3300;p80"/>
          <p:cNvGrpSpPr/>
          <p:nvPr/>
        </p:nvGrpSpPr>
        <p:grpSpPr>
          <a:xfrm rot="-5400000" flipH="1">
            <a:off x="2547077" y="1461432"/>
            <a:ext cx="289170" cy="284718"/>
            <a:chOff x="426000" y="3302025"/>
            <a:chExt cx="220875" cy="217475"/>
          </a:xfrm>
        </p:grpSpPr>
        <p:sp>
          <p:nvSpPr>
            <p:cNvPr id="3301" name="Google Shape;3301;p8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80"/>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0"/>
                                        </p:tgtEl>
                                        <p:attrNameLst>
                                          <p:attrName>style.visibility</p:attrName>
                                        </p:attrNameLst>
                                      </p:cBhvr>
                                      <p:to>
                                        <p:strVal val="visible"/>
                                      </p:to>
                                    </p:set>
                                    <p:anim calcmode="lin" valueType="num">
                                      <p:cBhvr additive="base">
                                        <p:cTn id="7" dur="1000"/>
                                        <p:tgtEl>
                                          <p:spTgt spid="330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297"/>
                                        </p:tgtEl>
                                        <p:attrNameLst>
                                          <p:attrName>style.visibility</p:attrName>
                                        </p:attrNameLst>
                                      </p:cBhvr>
                                      <p:to>
                                        <p:strVal val="visible"/>
                                      </p:to>
                                    </p:set>
                                    <p:animEffect transition="in" filter="fade">
                                      <p:cBhvr>
                                        <p:cTn id="10" dur="1000"/>
                                        <p:tgtEl>
                                          <p:spTgt spid="3297"/>
                                        </p:tgtEl>
                                      </p:cBhvr>
                                    </p:animEffect>
                                  </p:childTnLst>
                                </p:cTn>
                              </p:par>
                              <p:par>
                                <p:cTn id="11" presetID="23" presetClass="entr" presetSubtype="16" fill="hold" nodeType="withEffect">
                                  <p:stCondLst>
                                    <p:cond delay="0"/>
                                  </p:stCondLst>
                                  <p:childTnLst>
                                    <p:set>
                                      <p:cBhvr>
                                        <p:cTn id="12" dur="1" fill="hold">
                                          <p:stCondLst>
                                            <p:cond delay="0"/>
                                          </p:stCondLst>
                                        </p:cTn>
                                        <p:tgtEl>
                                          <p:spTgt spid="3303"/>
                                        </p:tgtEl>
                                        <p:attrNameLst>
                                          <p:attrName>style.visibility</p:attrName>
                                        </p:attrNameLst>
                                      </p:cBhvr>
                                      <p:to>
                                        <p:strVal val="visible"/>
                                      </p:to>
                                    </p:set>
                                    <p:anim calcmode="lin" valueType="num">
                                      <p:cBhvr additive="base">
                                        <p:cTn id="13" dur="1000"/>
                                        <p:tgtEl>
                                          <p:spTgt spid="3303"/>
                                        </p:tgtEl>
                                        <p:attrNameLst>
                                          <p:attrName>ppt_w</p:attrName>
                                        </p:attrNameLst>
                                      </p:cBhvr>
                                      <p:tavLst>
                                        <p:tav tm="0">
                                          <p:val>
                                            <p:strVal val="0"/>
                                          </p:val>
                                        </p:tav>
                                        <p:tav tm="100000">
                                          <p:val>
                                            <p:strVal val="#ppt_w"/>
                                          </p:val>
                                        </p:tav>
                                      </p:tavLst>
                                    </p:anim>
                                    <p:anim calcmode="lin" valueType="num">
                                      <p:cBhvr additive="base">
                                        <p:cTn id="14" dur="1000"/>
                                        <p:tgtEl>
                                          <p:spTgt spid="3303"/>
                                        </p:tgtEl>
                                        <p:attrNameLst>
                                          <p:attrName>ppt_h</p:attrName>
                                        </p:attrNameLst>
                                      </p:cBhvr>
                                      <p:tavLst>
                                        <p:tav tm="0">
                                          <p:val>
                                            <p:strVal val="0"/>
                                          </p:val>
                                        </p:tav>
                                        <p:tav tm="100000">
                                          <p:val>
                                            <p:strVal val="#ppt_h"/>
                                          </p:val>
                                        </p:tav>
                                      </p:tavLst>
                                    </p:anim>
                                  </p:childTnLst>
                                </p:cTn>
                              </p:par>
                              <p:par>
                                <p:cTn id="15" presetID="2" presetClass="entr" presetSubtype="8" fill="hold" nodeType="withEffect">
                                  <p:stCondLst>
                                    <p:cond delay="0"/>
                                  </p:stCondLst>
                                  <p:childTnLst>
                                    <p:set>
                                      <p:cBhvr>
                                        <p:cTn id="16" dur="1" fill="hold">
                                          <p:stCondLst>
                                            <p:cond delay="0"/>
                                          </p:stCondLst>
                                        </p:cTn>
                                        <p:tgtEl>
                                          <p:spTgt spid="3299"/>
                                        </p:tgtEl>
                                        <p:attrNameLst>
                                          <p:attrName>style.visibility</p:attrName>
                                        </p:attrNameLst>
                                      </p:cBhvr>
                                      <p:to>
                                        <p:strVal val="visible"/>
                                      </p:to>
                                    </p:set>
                                    <p:anim calcmode="lin" valueType="num">
                                      <p:cBhvr additive="base">
                                        <p:cTn id="17" dur="1000"/>
                                        <p:tgtEl>
                                          <p:spTgt spid="329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298"/>
                                        </p:tgtEl>
                                        <p:attrNameLst>
                                          <p:attrName>style.visibility</p:attrName>
                                        </p:attrNameLst>
                                      </p:cBhvr>
                                      <p:to>
                                        <p:strVal val="visible"/>
                                      </p:to>
                                    </p:set>
                                    <p:animEffect transition="in" filter="fade">
                                      <p:cBhvr>
                                        <p:cTn id="20" dur="1000"/>
                                        <p:tgtEl>
                                          <p:spTgt spid="3298"/>
                                        </p:tgtEl>
                                      </p:cBhvr>
                                    </p:animEffect>
                                  </p:childTnLst>
                                </p:cTn>
                              </p:par>
                              <p:par>
                                <p:cTn id="21" presetID="10" presetClass="entr" presetSubtype="0" fill="hold" nodeType="withEffect">
                                  <p:stCondLst>
                                    <p:cond delay="0"/>
                                  </p:stCondLst>
                                  <p:childTnLst>
                                    <p:set>
                                      <p:cBhvr>
                                        <p:cTn id="22" dur="1" fill="hold">
                                          <p:stCondLst>
                                            <p:cond delay="0"/>
                                          </p:stCondLst>
                                        </p:cTn>
                                        <p:tgtEl>
                                          <p:spTgt spid="3304"/>
                                        </p:tgtEl>
                                        <p:attrNameLst>
                                          <p:attrName>style.visibility</p:attrName>
                                        </p:attrNameLst>
                                      </p:cBhvr>
                                      <p:to>
                                        <p:strVal val="visible"/>
                                      </p:to>
                                    </p:set>
                                    <p:animEffect transition="in" filter="fade">
                                      <p:cBhvr>
                                        <p:cTn id="23" dur="1000"/>
                                        <p:tgtEl>
                                          <p:spTgt spid="3304"/>
                                        </p:tgtEl>
                                      </p:cBhvr>
                                    </p:animEffect>
                                  </p:childTnLst>
                                </p:cTn>
                              </p:par>
                              <p:par>
                                <p:cTn id="24" presetID="10" presetClass="entr" presetSubtype="0" fill="hold" nodeType="withEffect">
                                  <p:stCondLst>
                                    <p:cond delay="0"/>
                                  </p:stCondLst>
                                  <p:childTnLst>
                                    <p:set>
                                      <p:cBhvr>
                                        <p:cTn id="25" dur="1" fill="hold">
                                          <p:stCondLst>
                                            <p:cond delay="0"/>
                                          </p:stCondLst>
                                        </p:cTn>
                                        <p:tgtEl>
                                          <p:spTgt spid="3305"/>
                                        </p:tgtEl>
                                        <p:attrNameLst>
                                          <p:attrName>style.visibility</p:attrName>
                                        </p:attrNameLst>
                                      </p:cBhvr>
                                      <p:to>
                                        <p:strVal val="visible"/>
                                      </p:to>
                                    </p:set>
                                    <p:animEffect transition="in" filter="fade">
                                      <p:cBhvr>
                                        <p:cTn id="26" dur="1000"/>
                                        <p:tgtEl>
                                          <p:spTgt spid="3305"/>
                                        </p:tgtEl>
                                      </p:cBhvr>
                                    </p:animEffect>
                                  </p:childTnLst>
                                </p:cTn>
                              </p:par>
                              <p:par>
                                <p:cTn id="27" presetID="10" presetClass="entr" presetSubtype="0" fill="hold" nodeType="withEffect">
                                  <p:stCondLst>
                                    <p:cond delay="0"/>
                                  </p:stCondLst>
                                  <p:childTnLst>
                                    <p:set>
                                      <p:cBhvr>
                                        <p:cTn id="28" dur="1" fill="hold">
                                          <p:stCondLst>
                                            <p:cond delay="0"/>
                                          </p:stCondLst>
                                        </p:cTn>
                                        <p:tgtEl>
                                          <p:spTgt spid="3306"/>
                                        </p:tgtEl>
                                        <p:attrNameLst>
                                          <p:attrName>style.visibility</p:attrName>
                                        </p:attrNameLst>
                                      </p:cBhvr>
                                      <p:to>
                                        <p:strVal val="visible"/>
                                      </p:to>
                                    </p:set>
                                    <p:animEffect transition="in" filter="fade">
                                      <p:cBhvr>
                                        <p:cTn id="29" dur="1000"/>
                                        <p:tgtEl>
                                          <p:spTgt spid="3306"/>
                                        </p:tgtEl>
                                      </p:cBhvr>
                                    </p:animEffect>
                                  </p:childTnLst>
                                </p:cTn>
                              </p:par>
                              <p:par>
                                <p:cTn id="30" presetID="10" presetClass="entr" presetSubtype="0" fill="hold" nodeType="withEffect">
                                  <p:stCondLst>
                                    <p:cond delay="0"/>
                                  </p:stCondLst>
                                  <p:childTnLst>
                                    <p:set>
                                      <p:cBhvr>
                                        <p:cTn id="31" dur="1" fill="hold">
                                          <p:stCondLst>
                                            <p:cond delay="0"/>
                                          </p:stCondLst>
                                        </p:cTn>
                                        <p:tgtEl>
                                          <p:spTgt spid="3307"/>
                                        </p:tgtEl>
                                        <p:attrNameLst>
                                          <p:attrName>style.visibility</p:attrName>
                                        </p:attrNameLst>
                                      </p:cBhvr>
                                      <p:to>
                                        <p:strVal val="visible"/>
                                      </p:to>
                                    </p:set>
                                    <p:animEffect transition="in" filter="fade">
                                      <p:cBhvr>
                                        <p:cTn id="32" dur="1000"/>
                                        <p:tgtEl>
                                          <p:spTgt spid="3307"/>
                                        </p:tgtEl>
                                      </p:cBhvr>
                                    </p:animEffect>
                                  </p:childTnLst>
                                </p:cTn>
                              </p:par>
                              <p:par>
                                <p:cTn id="33" presetID="10" presetClass="entr" presetSubtype="0" fill="hold" nodeType="withEffect">
                                  <p:stCondLst>
                                    <p:cond delay="0"/>
                                  </p:stCondLst>
                                  <p:childTnLst>
                                    <p:set>
                                      <p:cBhvr>
                                        <p:cTn id="34" dur="1" fill="hold">
                                          <p:stCondLst>
                                            <p:cond delay="0"/>
                                          </p:stCondLst>
                                        </p:cTn>
                                        <p:tgtEl>
                                          <p:spTgt spid="3308"/>
                                        </p:tgtEl>
                                        <p:attrNameLst>
                                          <p:attrName>style.visibility</p:attrName>
                                        </p:attrNameLst>
                                      </p:cBhvr>
                                      <p:to>
                                        <p:strVal val="visible"/>
                                      </p:to>
                                    </p:set>
                                    <p:animEffect transition="in" filter="fade">
                                      <p:cBhvr>
                                        <p:cTn id="35" dur="1000"/>
                                        <p:tgtEl>
                                          <p:spTgt spid="3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Major requirements </a:t>
            </a:r>
            <a:endParaRPr/>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3315" name="Google Shape;3315;p81"/>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8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MAJOR REQUIREMENTS</a:t>
            </a:r>
            <a:endParaRPr/>
          </a:p>
        </p:txBody>
      </p:sp>
      <p:sp>
        <p:nvSpPr>
          <p:cNvPr id="3345" name="Google Shape;3345;p82"/>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346" name="Google Shape;3346;p82"/>
          <p:cNvSpPr txBox="1">
            <a:spLocks noGrp="1"/>
          </p:cNvSpPr>
          <p:nvPr>
            <p:ph type="subTitle" idx="2"/>
          </p:nvPr>
        </p:nvSpPr>
        <p:spPr>
          <a:xfrm>
            <a:off x="3358449"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347" name="Google Shape;3347;p82"/>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348" name="Google Shape;3348;p82"/>
          <p:cNvSpPr txBox="1">
            <a:spLocks noGrp="1"/>
          </p:cNvSpPr>
          <p:nvPr>
            <p:ph type="subTitle" idx="4"/>
          </p:nvPr>
        </p:nvSpPr>
        <p:spPr>
          <a:xfrm>
            <a:off x="5977723"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349" name="Google Shape;3349;p82"/>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350" name="Google Shape;3350;p82"/>
          <p:cNvSpPr txBox="1">
            <a:spLocks noGrp="1"/>
          </p:cNvSpPr>
          <p:nvPr>
            <p:ph type="subTitle" idx="6"/>
          </p:nvPr>
        </p:nvSpPr>
        <p:spPr>
          <a:xfrm>
            <a:off x="739174"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3351" name="Google Shape;3351;p82"/>
          <p:cNvSpPr/>
          <p:nvPr/>
        </p:nvSpPr>
        <p:spPr>
          <a:xfrm>
            <a:off x="81019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2"/>
          <p:cNvSpPr/>
          <p:nvPr/>
        </p:nvSpPr>
        <p:spPr>
          <a:xfrm>
            <a:off x="3429470"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2"/>
          <p:cNvSpPr/>
          <p:nvPr/>
        </p:nvSpPr>
        <p:spPr>
          <a:xfrm>
            <a:off x="604874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82"/>
          <p:cNvGrpSpPr/>
          <p:nvPr/>
        </p:nvGrpSpPr>
        <p:grpSpPr>
          <a:xfrm flipH="1">
            <a:off x="9148986" y="905775"/>
            <a:ext cx="357454" cy="956304"/>
            <a:chOff x="357713" y="600975"/>
            <a:chExt cx="357454" cy="956304"/>
          </a:xfrm>
        </p:grpSpPr>
        <p:sp>
          <p:nvSpPr>
            <p:cNvPr id="3355" name="Google Shape;3355;p8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82"/>
          <p:cNvGrpSpPr/>
          <p:nvPr/>
        </p:nvGrpSpPr>
        <p:grpSpPr>
          <a:xfrm>
            <a:off x="4571988" y="1341371"/>
            <a:ext cx="793256" cy="182899"/>
            <a:chOff x="2685575" y="2835950"/>
            <a:chExt cx="433000" cy="99825"/>
          </a:xfrm>
        </p:grpSpPr>
        <p:sp>
          <p:nvSpPr>
            <p:cNvPr id="3360" name="Google Shape;3360;p8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82"/>
          <p:cNvGrpSpPr/>
          <p:nvPr/>
        </p:nvGrpSpPr>
        <p:grpSpPr>
          <a:xfrm flipH="1">
            <a:off x="5599463" y="-1060328"/>
            <a:ext cx="2019176" cy="2019176"/>
            <a:chOff x="1943325" y="-220375"/>
            <a:chExt cx="1298672" cy="1298672"/>
          </a:xfrm>
        </p:grpSpPr>
        <p:sp>
          <p:nvSpPr>
            <p:cNvPr id="3365" name="Google Shape;3365;p8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82"/>
          <p:cNvSpPr/>
          <p:nvPr/>
        </p:nvSpPr>
        <p:spPr>
          <a:xfrm flipH="1">
            <a:off x="7923741" y="7474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82"/>
          <p:cNvGrpSpPr/>
          <p:nvPr/>
        </p:nvGrpSpPr>
        <p:grpSpPr>
          <a:xfrm>
            <a:off x="6156409" y="1995865"/>
            <a:ext cx="328117" cy="328057"/>
            <a:chOff x="4534444" y="2479828"/>
            <a:chExt cx="375377" cy="375308"/>
          </a:xfrm>
        </p:grpSpPr>
        <p:sp>
          <p:nvSpPr>
            <p:cNvPr id="3415" name="Google Shape;3415;p82"/>
            <p:cNvSpPr/>
            <p:nvPr/>
          </p:nvSpPr>
          <p:spPr>
            <a:xfrm>
              <a:off x="4534444" y="2479828"/>
              <a:ext cx="375377" cy="375308"/>
            </a:xfrm>
            <a:custGeom>
              <a:avLst/>
              <a:gdLst/>
              <a:ahLst/>
              <a:cxnLst/>
              <a:rect l="l" t="t" r="r" b="b"/>
              <a:pathLst>
                <a:path w="20206" h="20205" extrusionOk="0">
                  <a:moveTo>
                    <a:pt x="2579" y="1188"/>
                  </a:moveTo>
                  <a:lnTo>
                    <a:pt x="2579" y="2585"/>
                  </a:lnTo>
                  <a:lnTo>
                    <a:pt x="1184" y="2585"/>
                  </a:lnTo>
                  <a:lnTo>
                    <a:pt x="1184" y="1188"/>
                  </a:lnTo>
                  <a:close/>
                  <a:moveTo>
                    <a:pt x="16443" y="1188"/>
                  </a:moveTo>
                  <a:lnTo>
                    <a:pt x="16443" y="2585"/>
                  </a:lnTo>
                  <a:lnTo>
                    <a:pt x="3763" y="2585"/>
                  </a:lnTo>
                  <a:lnTo>
                    <a:pt x="3763" y="1188"/>
                  </a:lnTo>
                  <a:close/>
                  <a:moveTo>
                    <a:pt x="19021" y="1188"/>
                  </a:moveTo>
                  <a:lnTo>
                    <a:pt x="19021" y="2585"/>
                  </a:lnTo>
                  <a:lnTo>
                    <a:pt x="17627" y="2585"/>
                  </a:lnTo>
                  <a:lnTo>
                    <a:pt x="17627" y="1188"/>
                  </a:lnTo>
                  <a:close/>
                  <a:moveTo>
                    <a:pt x="2579" y="3771"/>
                  </a:moveTo>
                  <a:lnTo>
                    <a:pt x="2579" y="11282"/>
                  </a:lnTo>
                  <a:lnTo>
                    <a:pt x="1184" y="11282"/>
                  </a:lnTo>
                  <a:lnTo>
                    <a:pt x="1184" y="3771"/>
                  </a:lnTo>
                  <a:close/>
                  <a:moveTo>
                    <a:pt x="16443" y="3771"/>
                  </a:moveTo>
                  <a:lnTo>
                    <a:pt x="16443" y="11282"/>
                  </a:lnTo>
                  <a:lnTo>
                    <a:pt x="12453" y="11282"/>
                  </a:lnTo>
                  <a:lnTo>
                    <a:pt x="9191" y="8571"/>
                  </a:lnTo>
                  <a:lnTo>
                    <a:pt x="9223" y="11282"/>
                  </a:lnTo>
                  <a:lnTo>
                    <a:pt x="3763" y="11282"/>
                  </a:lnTo>
                  <a:lnTo>
                    <a:pt x="3763" y="3771"/>
                  </a:lnTo>
                  <a:close/>
                  <a:moveTo>
                    <a:pt x="19021" y="3772"/>
                  </a:moveTo>
                  <a:lnTo>
                    <a:pt x="19021" y="11282"/>
                  </a:lnTo>
                  <a:lnTo>
                    <a:pt x="17627" y="11282"/>
                  </a:lnTo>
                  <a:lnTo>
                    <a:pt x="17627" y="3772"/>
                  </a:lnTo>
                  <a:close/>
                  <a:moveTo>
                    <a:pt x="2579" y="12469"/>
                  </a:moveTo>
                  <a:lnTo>
                    <a:pt x="2579" y="13866"/>
                  </a:lnTo>
                  <a:lnTo>
                    <a:pt x="1184" y="13866"/>
                  </a:lnTo>
                  <a:lnTo>
                    <a:pt x="1184" y="12469"/>
                  </a:lnTo>
                  <a:close/>
                  <a:moveTo>
                    <a:pt x="9236" y="12469"/>
                  </a:moveTo>
                  <a:lnTo>
                    <a:pt x="9252" y="13866"/>
                  </a:lnTo>
                  <a:lnTo>
                    <a:pt x="3763" y="13866"/>
                  </a:lnTo>
                  <a:lnTo>
                    <a:pt x="3763" y="12469"/>
                  </a:lnTo>
                  <a:close/>
                  <a:moveTo>
                    <a:pt x="16443" y="12469"/>
                  </a:moveTo>
                  <a:lnTo>
                    <a:pt x="16443" y="13866"/>
                  </a:lnTo>
                  <a:lnTo>
                    <a:pt x="15563" y="13866"/>
                  </a:lnTo>
                  <a:lnTo>
                    <a:pt x="13882" y="12469"/>
                  </a:lnTo>
                  <a:close/>
                  <a:moveTo>
                    <a:pt x="19021" y="12469"/>
                  </a:moveTo>
                  <a:lnTo>
                    <a:pt x="19021" y="13866"/>
                  </a:lnTo>
                  <a:lnTo>
                    <a:pt x="17627" y="13866"/>
                  </a:lnTo>
                  <a:lnTo>
                    <a:pt x="17627" y="12469"/>
                  </a:lnTo>
                  <a:close/>
                  <a:moveTo>
                    <a:pt x="10404" y="11119"/>
                  </a:moveTo>
                  <a:lnTo>
                    <a:pt x="14709" y="14698"/>
                  </a:lnTo>
                  <a:lnTo>
                    <a:pt x="13146" y="15445"/>
                  </a:lnTo>
                  <a:lnTo>
                    <a:pt x="14405" y="18089"/>
                  </a:lnTo>
                  <a:lnTo>
                    <a:pt x="13288" y="18623"/>
                  </a:lnTo>
                  <a:lnTo>
                    <a:pt x="12031" y="15981"/>
                  </a:lnTo>
                  <a:lnTo>
                    <a:pt x="10468" y="16727"/>
                  </a:lnTo>
                  <a:lnTo>
                    <a:pt x="10404" y="11119"/>
                  </a:lnTo>
                  <a:close/>
                  <a:moveTo>
                    <a:pt x="0" y="1"/>
                  </a:moveTo>
                  <a:lnTo>
                    <a:pt x="0" y="15053"/>
                  </a:lnTo>
                  <a:lnTo>
                    <a:pt x="9264" y="15053"/>
                  </a:lnTo>
                  <a:lnTo>
                    <a:pt x="9305" y="18598"/>
                  </a:lnTo>
                  <a:lnTo>
                    <a:pt x="11471" y="17562"/>
                  </a:lnTo>
                  <a:lnTo>
                    <a:pt x="12728" y="20204"/>
                  </a:lnTo>
                  <a:lnTo>
                    <a:pt x="15981" y="18649"/>
                  </a:lnTo>
                  <a:lnTo>
                    <a:pt x="14726" y="16006"/>
                  </a:lnTo>
                  <a:lnTo>
                    <a:pt x="16721" y="15053"/>
                  </a:lnTo>
                  <a:lnTo>
                    <a:pt x="20205" y="15053"/>
                  </a:lnTo>
                  <a:lnTo>
                    <a:pt x="20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2"/>
            <p:cNvSpPr/>
            <p:nvPr/>
          </p:nvSpPr>
          <p:spPr>
            <a:xfrm>
              <a:off x="4667180" y="2574263"/>
              <a:ext cx="113267" cy="22067"/>
            </a:xfrm>
            <a:custGeom>
              <a:avLst/>
              <a:gdLst/>
              <a:ahLst/>
              <a:cxnLst/>
              <a:rect l="l" t="t" r="r" b="b"/>
              <a:pathLst>
                <a:path w="6097" h="1188" extrusionOk="0">
                  <a:moveTo>
                    <a:pt x="1" y="0"/>
                  </a:moveTo>
                  <a:lnTo>
                    <a:pt x="1" y="1187"/>
                  </a:lnTo>
                  <a:lnTo>
                    <a:pt x="6097" y="1187"/>
                  </a:lnTo>
                  <a:lnTo>
                    <a:pt x="6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2"/>
            <p:cNvSpPr/>
            <p:nvPr/>
          </p:nvSpPr>
          <p:spPr>
            <a:xfrm>
              <a:off x="4646299" y="2615481"/>
              <a:ext cx="155029" cy="22067"/>
            </a:xfrm>
            <a:custGeom>
              <a:avLst/>
              <a:gdLst/>
              <a:ahLst/>
              <a:cxnLst/>
              <a:rect l="l" t="t" r="r" b="b"/>
              <a:pathLst>
                <a:path w="8345" h="1188" extrusionOk="0">
                  <a:moveTo>
                    <a:pt x="0" y="0"/>
                  </a:moveTo>
                  <a:lnTo>
                    <a:pt x="0" y="1187"/>
                  </a:lnTo>
                  <a:lnTo>
                    <a:pt x="8345" y="1187"/>
                  </a:lnTo>
                  <a:lnTo>
                    <a:pt x="8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82"/>
          <p:cNvGrpSpPr/>
          <p:nvPr/>
        </p:nvGrpSpPr>
        <p:grpSpPr>
          <a:xfrm>
            <a:off x="3537134" y="1987855"/>
            <a:ext cx="328085" cy="328057"/>
            <a:chOff x="2477933" y="3080134"/>
            <a:chExt cx="375340" cy="375308"/>
          </a:xfrm>
        </p:grpSpPr>
        <p:sp>
          <p:nvSpPr>
            <p:cNvPr id="3419" name="Google Shape;3419;p82"/>
            <p:cNvSpPr/>
            <p:nvPr/>
          </p:nvSpPr>
          <p:spPr>
            <a:xfrm>
              <a:off x="2716487" y="3155233"/>
              <a:ext cx="75685" cy="111097"/>
            </a:xfrm>
            <a:custGeom>
              <a:avLst/>
              <a:gdLst/>
              <a:ahLst/>
              <a:cxnLst/>
              <a:rect l="l" t="t" r="r" b="b"/>
              <a:pathLst>
                <a:path w="4074" h="5981" extrusionOk="0">
                  <a:moveTo>
                    <a:pt x="2037" y="1165"/>
                  </a:moveTo>
                  <a:cubicBezTo>
                    <a:pt x="2508" y="1165"/>
                    <a:pt x="2890" y="1546"/>
                    <a:pt x="2890" y="2018"/>
                  </a:cubicBezTo>
                  <a:lnTo>
                    <a:pt x="2890" y="2908"/>
                  </a:lnTo>
                  <a:lnTo>
                    <a:pt x="1185" y="2908"/>
                  </a:lnTo>
                  <a:lnTo>
                    <a:pt x="1185" y="2018"/>
                  </a:lnTo>
                  <a:cubicBezTo>
                    <a:pt x="1186" y="1548"/>
                    <a:pt x="1567" y="1165"/>
                    <a:pt x="2037" y="1165"/>
                  </a:cubicBezTo>
                  <a:close/>
                  <a:moveTo>
                    <a:pt x="2037" y="1"/>
                  </a:moveTo>
                  <a:cubicBezTo>
                    <a:pt x="920" y="1"/>
                    <a:pt x="11" y="901"/>
                    <a:pt x="1" y="2018"/>
                  </a:cubicBezTo>
                  <a:lnTo>
                    <a:pt x="1" y="5980"/>
                  </a:lnTo>
                  <a:lnTo>
                    <a:pt x="1185" y="5980"/>
                  </a:lnTo>
                  <a:lnTo>
                    <a:pt x="1185" y="4093"/>
                  </a:lnTo>
                  <a:lnTo>
                    <a:pt x="2890" y="4093"/>
                  </a:lnTo>
                  <a:lnTo>
                    <a:pt x="2890" y="5980"/>
                  </a:lnTo>
                  <a:lnTo>
                    <a:pt x="4074" y="5980"/>
                  </a:lnTo>
                  <a:lnTo>
                    <a:pt x="4074" y="2018"/>
                  </a:lnTo>
                  <a:cubicBezTo>
                    <a:pt x="4063" y="901"/>
                    <a:pt x="3154"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2536508" y="3154880"/>
              <a:ext cx="91773" cy="112193"/>
            </a:xfrm>
            <a:custGeom>
              <a:avLst/>
              <a:gdLst/>
              <a:ahLst/>
              <a:cxnLst/>
              <a:rect l="l" t="t" r="r" b="b"/>
              <a:pathLst>
                <a:path w="4940" h="6040" extrusionOk="0">
                  <a:moveTo>
                    <a:pt x="2037" y="1186"/>
                  </a:moveTo>
                  <a:cubicBezTo>
                    <a:pt x="2507" y="1186"/>
                    <a:pt x="2890" y="1567"/>
                    <a:pt x="2890" y="2038"/>
                  </a:cubicBezTo>
                  <a:lnTo>
                    <a:pt x="2890" y="4003"/>
                  </a:lnTo>
                  <a:cubicBezTo>
                    <a:pt x="2890" y="4474"/>
                    <a:pt x="2507" y="4856"/>
                    <a:pt x="2037" y="4856"/>
                  </a:cubicBezTo>
                  <a:cubicBezTo>
                    <a:pt x="1565" y="4856"/>
                    <a:pt x="1185" y="4474"/>
                    <a:pt x="1185" y="4003"/>
                  </a:cubicBezTo>
                  <a:lnTo>
                    <a:pt x="1185" y="2038"/>
                  </a:lnTo>
                  <a:cubicBezTo>
                    <a:pt x="1185" y="1567"/>
                    <a:pt x="1565" y="1186"/>
                    <a:pt x="2037" y="1186"/>
                  </a:cubicBezTo>
                  <a:close/>
                  <a:moveTo>
                    <a:pt x="2037" y="0"/>
                  </a:moveTo>
                  <a:cubicBezTo>
                    <a:pt x="913" y="0"/>
                    <a:pt x="1" y="913"/>
                    <a:pt x="1" y="2037"/>
                  </a:cubicBezTo>
                  <a:lnTo>
                    <a:pt x="1" y="4002"/>
                  </a:lnTo>
                  <a:cubicBezTo>
                    <a:pt x="2" y="5126"/>
                    <a:pt x="913" y="6038"/>
                    <a:pt x="2037" y="6040"/>
                  </a:cubicBezTo>
                  <a:cubicBezTo>
                    <a:pt x="2583" y="6040"/>
                    <a:pt x="3108" y="5819"/>
                    <a:pt x="3490" y="5428"/>
                  </a:cubicBezTo>
                  <a:lnTo>
                    <a:pt x="4199" y="5998"/>
                  </a:lnTo>
                  <a:lnTo>
                    <a:pt x="4939" y="5075"/>
                  </a:lnTo>
                  <a:lnTo>
                    <a:pt x="4042" y="4354"/>
                  </a:lnTo>
                  <a:cubicBezTo>
                    <a:pt x="4063" y="4238"/>
                    <a:pt x="4074" y="4120"/>
                    <a:pt x="4074" y="4003"/>
                  </a:cubicBezTo>
                  <a:lnTo>
                    <a:pt x="4074" y="2037"/>
                  </a:lnTo>
                  <a:cubicBezTo>
                    <a:pt x="4074" y="913"/>
                    <a:pt x="3161"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2"/>
            <p:cNvSpPr/>
            <p:nvPr/>
          </p:nvSpPr>
          <p:spPr>
            <a:xfrm>
              <a:off x="2477933" y="3080134"/>
              <a:ext cx="375340" cy="375308"/>
            </a:xfrm>
            <a:custGeom>
              <a:avLst/>
              <a:gdLst/>
              <a:ahLst/>
              <a:cxnLst/>
              <a:rect l="l" t="t" r="r" b="b"/>
              <a:pathLst>
                <a:path w="20204" h="20205" extrusionOk="0">
                  <a:moveTo>
                    <a:pt x="9509" y="1183"/>
                  </a:moveTo>
                  <a:lnTo>
                    <a:pt x="9509" y="12668"/>
                  </a:lnTo>
                  <a:lnTo>
                    <a:pt x="1184" y="12668"/>
                  </a:lnTo>
                  <a:lnTo>
                    <a:pt x="1184" y="1183"/>
                  </a:lnTo>
                  <a:close/>
                  <a:moveTo>
                    <a:pt x="19020" y="1183"/>
                  </a:moveTo>
                  <a:lnTo>
                    <a:pt x="19020" y="12668"/>
                  </a:lnTo>
                  <a:lnTo>
                    <a:pt x="10695" y="12668"/>
                  </a:lnTo>
                  <a:lnTo>
                    <a:pt x="10695" y="1183"/>
                  </a:lnTo>
                  <a:close/>
                  <a:moveTo>
                    <a:pt x="19020" y="13852"/>
                  </a:moveTo>
                  <a:lnTo>
                    <a:pt x="19020" y="15667"/>
                  </a:lnTo>
                  <a:lnTo>
                    <a:pt x="1184" y="15667"/>
                  </a:lnTo>
                  <a:lnTo>
                    <a:pt x="1184" y="13852"/>
                  </a:lnTo>
                  <a:close/>
                  <a:moveTo>
                    <a:pt x="11473" y="16851"/>
                  </a:moveTo>
                  <a:lnTo>
                    <a:pt x="11473" y="17562"/>
                  </a:lnTo>
                  <a:cubicBezTo>
                    <a:pt x="11473" y="18080"/>
                    <a:pt x="11625" y="18589"/>
                    <a:pt x="11913" y="19022"/>
                  </a:cubicBezTo>
                  <a:lnTo>
                    <a:pt x="8293" y="19022"/>
                  </a:lnTo>
                  <a:cubicBezTo>
                    <a:pt x="8581" y="18589"/>
                    <a:pt x="8734" y="18081"/>
                    <a:pt x="8734" y="17562"/>
                  </a:cubicBezTo>
                  <a:lnTo>
                    <a:pt x="8734" y="16851"/>
                  </a:lnTo>
                  <a:close/>
                  <a:moveTo>
                    <a:pt x="0" y="1"/>
                  </a:moveTo>
                  <a:lnTo>
                    <a:pt x="0" y="16850"/>
                  </a:lnTo>
                  <a:lnTo>
                    <a:pt x="7549" y="16850"/>
                  </a:lnTo>
                  <a:lnTo>
                    <a:pt x="7549" y="17560"/>
                  </a:lnTo>
                  <a:cubicBezTo>
                    <a:pt x="7548" y="18366"/>
                    <a:pt x="6895" y="19019"/>
                    <a:pt x="6089" y="19020"/>
                  </a:cubicBezTo>
                  <a:lnTo>
                    <a:pt x="4263" y="19020"/>
                  </a:lnTo>
                  <a:lnTo>
                    <a:pt x="4263" y="20204"/>
                  </a:lnTo>
                  <a:lnTo>
                    <a:pt x="15943" y="20204"/>
                  </a:lnTo>
                  <a:lnTo>
                    <a:pt x="15943" y="19022"/>
                  </a:lnTo>
                  <a:lnTo>
                    <a:pt x="14117" y="19022"/>
                  </a:lnTo>
                  <a:cubicBezTo>
                    <a:pt x="13311" y="19020"/>
                    <a:pt x="12657" y="18366"/>
                    <a:pt x="12657" y="17562"/>
                  </a:cubicBezTo>
                  <a:lnTo>
                    <a:pt x="12657" y="16851"/>
                  </a:lnTo>
                  <a:lnTo>
                    <a:pt x="20204" y="16850"/>
                  </a:lnTo>
                  <a:lnTo>
                    <a:pt x="20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82"/>
          <p:cNvGrpSpPr/>
          <p:nvPr/>
        </p:nvGrpSpPr>
        <p:grpSpPr>
          <a:xfrm>
            <a:off x="917859" y="1982797"/>
            <a:ext cx="328117" cy="328073"/>
            <a:chOff x="1911245" y="3660176"/>
            <a:chExt cx="375377" cy="375326"/>
          </a:xfrm>
        </p:grpSpPr>
        <p:sp>
          <p:nvSpPr>
            <p:cNvPr id="3423" name="Google Shape;3423;p82"/>
            <p:cNvSpPr/>
            <p:nvPr/>
          </p:nvSpPr>
          <p:spPr>
            <a:xfrm>
              <a:off x="1911245" y="3660176"/>
              <a:ext cx="375377" cy="375326"/>
            </a:xfrm>
            <a:custGeom>
              <a:avLst/>
              <a:gdLst/>
              <a:ahLst/>
              <a:cxnLst/>
              <a:rect l="l" t="t" r="r" b="b"/>
              <a:pathLst>
                <a:path w="20206" h="20206" extrusionOk="0">
                  <a:moveTo>
                    <a:pt x="9511" y="3605"/>
                  </a:moveTo>
                  <a:lnTo>
                    <a:pt x="9511" y="7721"/>
                  </a:lnTo>
                  <a:lnTo>
                    <a:pt x="3679" y="7721"/>
                  </a:lnTo>
                  <a:lnTo>
                    <a:pt x="3679" y="3605"/>
                  </a:lnTo>
                  <a:close/>
                  <a:moveTo>
                    <a:pt x="16525" y="3605"/>
                  </a:moveTo>
                  <a:lnTo>
                    <a:pt x="16527" y="7721"/>
                  </a:lnTo>
                  <a:lnTo>
                    <a:pt x="10693" y="7721"/>
                  </a:lnTo>
                  <a:lnTo>
                    <a:pt x="10693" y="3605"/>
                  </a:lnTo>
                  <a:close/>
                  <a:moveTo>
                    <a:pt x="9511" y="8905"/>
                  </a:moveTo>
                  <a:lnTo>
                    <a:pt x="9511" y="13023"/>
                  </a:lnTo>
                  <a:lnTo>
                    <a:pt x="3679" y="13023"/>
                  </a:lnTo>
                  <a:lnTo>
                    <a:pt x="3679" y="8905"/>
                  </a:lnTo>
                  <a:close/>
                  <a:moveTo>
                    <a:pt x="16527" y="8905"/>
                  </a:moveTo>
                  <a:lnTo>
                    <a:pt x="16527" y="13023"/>
                  </a:lnTo>
                  <a:lnTo>
                    <a:pt x="10693" y="13023"/>
                  </a:lnTo>
                  <a:lnTo>
                    <a:pt x="10695" y="8905"/>
                  </a:lnTo>
                  <a:close/>
                  <a:moveTo>
                    <a:pt x="19021" y="1184"/>
                  </a:moveTo>
                  <a:lnTo>
                    <a:pt x="19021" y="13023"/>
                  </a:lnTo>
                  <a:lnTo>
                    <a:pt x="17711" y="13023"/>
                  </a:lnTo>
                  <a:lnTo>
                    <a:pt x="17711" y="2421"/>
                  </a:lnTo>
                  <a:lnTo>
                    <a:pt x="2495" y="2421"/>
                  </a:lnTo>
                  <a:lnTo>
                    <a:pt x="2495" y="13023"/>
                  </a:lnTo>
                  <a:lnTo>
                    <a:pt x="1184" y="13023"/>
                  </a:lnTo>
                  <a:lnTo>
                    <a:pt x="1184" y="1184"/>
                  </a:lnTo>
                  <a:close/>
                  <a:moveTo>
                    <a:pt x="19021" y="14205"/>
                  </a:moveTo>
                  <a:lnTo>
                    <a:pt x="19021" y="15665"/>
                  </a:lnTo>
                  <a:lnTo>
                    <a:pt x="1184" y="15665"/>
                  </a:lnTo>
                  <a:lnTo>
                    <a:pt x="1184" y="14205"/>
                  </a:lnTo>
                  <a:close/>
                  <a:moveTo>
                    <a:pt x="11473" y="16851"/>
                  </a:moveTo>
                  <a:lnTo>
                    <a:pt x="11473" y="17561"/>
                  </a:lnTo>
                  <a:cubicBezTo>
                    <a:pt x="11473" y="18081"/>
                    <a:pt x="11626" y="18589"/>
                    <a:pt x="11915" y="19021"/>
                  </a:cubicBezTo>
                  <a:lnTo>
                    <a:pt x="11913" y="19020"/>
                  </a:lnTo>
                  <a:lnTo>
                    <a:pt x="8293" y="19020"/>
                  </a:lnTo>
                  <a:cubicBezTo>
                    <a:pt x="8581" y="18589"/>
                    <a:pt x="8734" y="18081"/>
                    <a:pt x="8734" y="17561"/>
                  </a:cubicBezTo>
                  <a:lnTo>
                    <a:pt x="8734" y="16851"/>
                  </a:lnTo>
                  <a:close/>
                  <a:moveTo>
                    <a:pt x="0" y="0"/>
                  </a:moveTo>
                  <a:lnTo>
                    <a:pt x="0" y="16851"/>
                  </a:lnTo>
                  <a:lnTo>
                    <a:pt x="7549" y="16851"/>
                  </a:lnTo>
                  <a:lnTo>
                    <a:pt x="7549" y="17561"/>
                  </a:lnTo>
                  <a:cubicBezTo>
                    <a:pt x="7548" y="18368"/>
                    <a:pt x="6895" y="19020"/>
                    <a:pt x="6089" y="19021"/>
                  </a:cubicBezTo>
                  <a:lnTo>
                    <a:pt x="4261" y="19021"/>
                  </a:lnTo>
                  <a:lnTo>
                    <a:pt x="4261" y="20205"/>
                  </a:lnTo>
                  <a:lnTo>
                    <a:pt x="15943" y="20205"/>
                  </a:lnTo>
                  <a:lnTo>
                    <a:pt x="15943" y="19021"/>
                  </a:lnTo>
                  <a:lnTo>
                    <a:pt x="14115" y="19021"/>
                  </a:lnTo>
                  <a:cubicBezTo>
                    <a:pt x="13309" y="19020"/>
                    <a:pt x="12657" y="18368"/>
                    <a:pt x="12655" y="17561"/>
                  </a:cubicBezTo>
                  <a:lnTo>
                    <a:pt x="12655" y="16851"/>
                  </a:lnTo>
                  <a:lnTo>
                    <a:pt x="20205" y="16851"/>
                  </a:lnTo>
                  <a:lnTo>
                    <a:pt x="20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2005191" y="3852279"/>
              <a:ext cx="57423" cy="22011"/>
            </a:xfrm>
            <a:custGeom>
              <a:avLst/>
              <a:gdLst/>
              <a:ahLst/>
              <a:cxnLst/>
              <a:rect l="l" t="t" r="r" b="b"/>
              <a:pathLst>
                <a:path w="3091" h="1185" extrusionOk="0">
                  <a:moveTo>
                    <a:pt x="0" y="1"/>
                  </a:moveTo>
                  <a:lnTo>
                    <a:pt x="0" y="1184"/>
                  </a:lnTo>
                  <a:lnTo>
                    <a:pt x="3091" y="1184"/>
                  </a:lnTo>
                  <a:lnTo>
                    <a:pt x="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2"/>
            <p:cNvSpPr/>
            <p:nvPr/>
          </p:nvSpPr>
          <p:spPr>
            <a:xfrm>
              <a:off x="2135661" y="3835951"/>
              <a:ext cx="56160" cy="56152"/>
            </a:xfrm>
            <a:custGeom>
              <a:avLst/>
              <a:gdLst/>
              <a:ahLst/>
              <a:cxnLst/>
              <a:rect l="l" t="t" r="r" b="b"/>
              <a:pathLst>
                <a:path w="3023" h="3023" extrusionOk="0">
                  <a:moveTo>
                    <a:pt x="2186" y="0"/>
                  </a:moveTo>
                  <a:lnTo>
                    <a:pt x="0" y="2186"/>
                  </a:lnTo>
                  <a:lnTo>
                    <a:pt x="838" y="3022"/>
                  </a:lnTo>
                  <a:lnTo>
                    <a:pt x="3022" y="838"/>
                  </a:lnTo>
                  <a:lnTo>
                    <a:pt x="2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2"/>
            <p:cNvSpPr/>
            <p:nvPr/>
          </p:nvSpPr>
          <p:spPr>
            <a:xfrm>
              <a:off x="2005191" y="3736724"/>
              <a:ext cx="57460" cy="57415"/>
            </a:xfrm>
            <a:custGeom>
              <a:avLst/>
              <a:gdLst/>
              <a:ahLst/>
              <a:cxnLst/>
              <a:rect l="l" t="t" r="r" b="b"/>
              <a:pathLst>
                <a:path w="3093" h="3091" extrusionOk="0">
                  <a:moveTo>
                    <a:pt x="954" y="0"/>
                  </a:moveTo>
                  <a:lnTo>
                    <a:pt x="954" y="954"/>
                  </a:lnTo>
                  <a:lnTo>
                    <a:pt x="0" y="954"/>
                  </a:lnTo>
                  <a:lnTo>
                    <a:pt x="0" y="2138"/>
                  </a:lnTo>
                  <a:lnTo>
                    <a:pt x="954" y="2138"/>
                  </a:lnTo>
                  <a:lnTo>
                    <a:pt x="954" y="3091"/>
                  </a:lnTo>
                  <a:lnTo>
                    <a:pt x="2138" y="3091"/>
                  </a:lnTo>
                  <a:lnTo>
                    <a:pt x="2138" y="2138"/>
                  </a:lnTo>
                  <a:lnTo>
                    <a:pt x="3092" y="2138"/>
                  </a:lnTo>
                  <a:lnTo>
                    <a:pt x="3092" y="954"/>
                  </a:lnTo>
                  <a:lnTo>
                    <a:pt x="2138" y="954"/>
                  </a:lnTo>
                  <a:lnTo>
                    <a:pt x="2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2135717" y="3737355"/>
              <a:ext cx="56160" cy="56152"/>
            </a:xfrm>
            <a:custGeom>
              <a:avLst/>
              <a:gdLst/>
              <a:ahLst/>
              <a:cxnLst/>
              <a:rect l="l" t="t" r="r" b="b"/>
              <a:pathLst>
                <a:path w="3023" h="3023" extrusionOk="0">
                  <a:moveTo>
                    <a:pt x="838" y="0"/>
                  </a:moveTo>
                  <a:lnTo>
                    <a:pt x="0" y="838"/>
                  </a:lnTo>
                  <a:lnTo>
                    <a:pt x="674" y="1511"/>
                  </a:lnTo>
                  <a:lnTo>
                    <a:pt x="0" y="2186"/>
                  </a:lnTo>
                  <a:lnTo>
                    <a:pt x="838" y="3022"/>
                  </a:lnTo>
                  <a:lnTo>
                    <a:pt x="1511" y="2349"/>
                  </a:lnTo>
                  <a:lnTo>
                    <a:pt x="2186" y="3022"/>
                  </a:lnTo>
                  <a:lnTo>
                    <a:pt x="3022" y="2186"/>
                  </a:lnTo>
                  <a:lnTo>
                    <a:pt x="2349" y="1511"/>
                  </a:lnTo>
                  <a:lnTo>
                    <a:pt x="3022" y="838"/>
                  </a:lnTo>
                  <a:lnTo>
                    <a:pt x="2186" y="0"/>
                  </a:lnTo>
                  <a:lnTo>
                    <a:pt x="1511" y="674"/>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8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5"/>
                                        </p:tgtEl>
                                        <p:attrNameLst>
                                          <p:attrName>style.visibility</p:attrName>
                                        </p:attrNameLst>
                                      </p:cBhvr>
                                      <p:to>
                                        <p:strVal val="visible"/>
                                      </p:to>
                                    </p:set>
                                    <p:animEffect transition="in" filter="fade">
                                      <p:cBhvr>
                                        <p:cTn id="7" dur="1000"/>
                                        <p:tgtEl>
                                          <p:spTgt spid="3345"/>
                                        </p:tgtEl>
                                      </p:cBhvr>
                                    </p:animEffect>
                                  </p:childTnLst>
                                </p:cTn>
                              </p:par>
                              <p:par>
                                <p:cTn id="8" presetID="10" presetClass="entr" presetSubtype="0" fill="hold" nodeType="withEffect">
                                  <p:stCondLst>
                                    <p:cond delay="0"/>
                                  </p:stCondLst>
                                  <p:childTnLst>
                                    <p:set>
                                      <p:cBhvr>
                                        <p:cTn id="9" dur="1" fill="hold">
                                          <p:stCondLst>
                                            <p:cond delay="0"/>
                                          </p:stCondLst>
                                        </p:cTn>
                                        <p:tgtEl>
                                          <p:spTgt spid="3346"/>
                                        </p:tgtEl>
                                        <p:attrNameLst>
                                          <p:attrName>style.visibility</p:attrName>
                                        </p:attrNameLst>
                                      </p:cBhvr>
                                      <p:to>
                                        <p:strVal val="visible"/>
                                      </p:to>
                                    </p:set>
                                    <p:animEffect transition="in" filter="fade">
                                      <p:cBhvr>
                                        <p:cTn id="10" dur="1000"/>
                                        <p:tgtEl>
                                          <p:spTgt spid="3346"/>
                                        </p:tgtEl>
                                      </p:cBhvr>
                                    </p:animEffect>
                                  </p:childTnLst>
                                </p:cTn>
                              </p:par>
                              <p:par>
                                <p:cTn id="11" presetID="10" presetClass="entr" presetSubtype="0" fill="hold" nodeType="withEffect">
                                  <p:stCondLst>
                                    <p:cond delay="0"/>
                                  </p:stCondLst>
                                  <p:childTnLst>
                                    <p:set>
                                      <p:cBhvr>
                                        <p:cTn id="12" dur="1" fill="hold">
                                          <p:stCondLst>
                                            <p:cond delay="0"/>
                                          </p:stCondLst>
                                        </p:cTn>
                                        <p:tgtEl>
                                          <p:spTgt spid="3347"/>
                                        </p:tgtEl>
                                        <p:attrNameLst>
                                          <p:attrName>style.visibility</p:attrName>
                                        </p:attrNameLst>
                                      </p:cBhvr>
                                      <p:to>
                                        <p:strVal val="visible"/>
                                      </p:to>
                                    </p:set>
                                    <p:animEffect transition="in" filter="fade">
                                      <p:cBhvr>
                                        <p:cTn id="13" dur="1000"/>
                                        <p:tgtEl>
                                          <p:spTgt spid="3347"/>
                                        </p:tgtEl>
                                      </p:cBhvr>
                                    </p:animEffect>
                                  </p:childTnLst>
                                </p:cTn>
                              </p:par>
                              <p:par>
                                <p:cTn id="14" presetID="10" presetClass="entr" presetSubtype="0" fill="hold" nodeType="withEffect">
                                  <p:stCondLst>
                                    <p:cond delay="0"/>
                                  </p:stCondLst>
                                  <p:childTnLst>
                                    <p:set>
                                      <p:cBhvr>
                                        <p:cTn id="15" dur="1" fill="hold">
                                          <p:stCondLst>
                                            <p:cond delay="0"/>
                                          </p:stCondLst>
                                        </p:cTn>
                                        <p:tgtEl>
                                          <p:spTgt spid="3348"/>
                                        </p:tgtEl>
                                        <p:attrNameLst>
                                          <p:attrName>style.visibility</p:attrName>
                                        </p:attrNameLst>
                                      </p:cBhvr>
                                      <p:to>
                                        <p:strVal val="visible"/>
                                      </p:to>
                                    </p:set>
                                    <p:animEffect transition="in" filter="fade">
                                      <p:cBhvr>
                                        <p:cTn id="16" dur="1000"/>
                                        <p:tgtEl>
                                          <p:spTgt spid="3348"/>
                                        </p:tgtEl>
                                      </p:cBhvr>
                                    </p:animEffect>
                                  </p:childTnLst>
                                </p:cTn>
                              </p:par>
                              <p:par>
                                <p:cTn id="17" presetID="10" presetClass="entr" presetSubtype="0" fill="hold" nodeType="withEffect">
                                  <p:stCondLst>
                                    <p:cond delay="0"/>
                                  </p:stCondLst>
                                  <p:childTnLst>
                                    <p:set>
                                      <p:cBhvr>
                                        <p:cTn id="18" dur="1" fill="hold">
                                          <p:stCondLst>
                                            <p:cond delay="0"/>
                                          </p:stCondLst>
                                        </p:cTn>
                                        <p:tgtEl>
                                          <p:spTgt spid="3349"/>
                                        </p:tgtEl>
                                        <p:attrNameLst>
                                          <p:attrName>style.visibility</p:attrName>
                                        </p:attrNameLst>
                                      </p:cBhvr>
                                      <p:to>
                                        <p:strVal val="visible"/>
                                      </p:to>
                                    </p:set>
                                    <p:animEffect transition="in" filter="fade">
                                      <p:cBhvr>
                                        <p:cTn id="19" dur="1000"/>
                                        <p:tgtEl>
                                          <p:spTgt spid="3349"/>
                                        </p:tgtEl>
                                      </p:cBhvr>
                                    </p:animEffect>
                                  </p:childTnLst>
                                </p:cTn>
                              </p:par>
                              <p:par>
                                <p:cTn id="20" presetID="10" presetClass="entr" presetSubtype="0" fill="hold" nodeType="withEffect">
                                  <p:stCondLst>
                                    <p:cond delay="0"/>
                                  </p:stCondLst>
                                  <p:childTnLst>
                                    <p:set>
                                      <p:cBhvr>
                                        <p:cTn id="21" dur="1" fill="hold">
                                          <p:stCondLst>
                                            <p:cond delay="0"/>
                                          </p:stCondLst>
                                        </p:cTn>
                                        <p:tgtEl>
                                          <p:spTgt spid="3414"/>
                                        </p:tgtEl>
                                        <p:attrNameLst>
                                          <p:attrName>style.visibility</p:attrName>
                                        </p:attrNameLst>
                                      </p:cBhvr>
                                      <p:to>
                                        <p:strVal val="visible"/>
                                      </p:to>
                                    </p:set>
                                    <p:animEffect transition="in" filter="fade">
                                      <p:cBhvr>
                                        <p:cTn id="22" dur="1000"/>
                                        <p:tgtEl>
                                          <p:spTgt spid="3414"/>
                                        </p:tgtEl>
                                      </p:cBhvr>
                                    </p:animEffect>
                                  </p:childTnLst>
                                </p:cTn>
                              </p:par>
                              <p:par>
                                <p:cTn id="23" presetID="10" presetClass="entr" presetSubtype="0" fill="hold" nodeType="withEffect">
                                  <p:stCondLst>
                                    <p:cond delay="0"/>
                                  </p:stCondLst>
                                  <p:childTnLst>
                                    <p:set>
                                      <p:cBhvr>
                                        <p:cTn id="24" dur="1" fill="hold">
                                          <p:stCondLst>
                                            <p:cond delay="0"/>
                                          </p:stCondLst>
                                        </p:cTn>
                                        <p:tgtEl>
                                          <p:spTgt spid="3418"/>
                                        </p:tgtEl>
                                        <p:attrNameLst>
                                          <p:attrName>style.visibility</p:attrName>
                                        </p:attrNameLst>
                                      </p:cBhvr>
                                      <p:to>
                                        <p:strVal val="visible"/>
                                      </p:to>
                                    </p:set>
                                    <p:animEffect transition="in" filter="fade">
                                      <p:cBhvr>
                                        <p:cTn id="25" dur="1000"/>
                                        <p:tgtEl>
                                          <p:spTgt spid="3418"/>
                                        </p:tgtEl>
                                      </p:cBhvr>
                                    </p:animEffect>
                                  </p:childTnLst>
                                </p:cTn>
                              </p:par>
                              <p:par>
                                <p:cTn id="26" presetID="10" presetClass="entr" presetSubtype="0" fill="hold" nodeType="withEffect">
                                  <p:stCondLst>
                                    <p:cond delay="0"/>
                                  </p:stCondLst>
                                  <p:childTnLst>
                                    <p:set>
                                      <p:cBhvr>
                                        <p:cTn id="27" dur="1" fill="hold">
                                          <p:stCondLst>
                                            <p:cond delay="0"/>
                                          </p:stCondLst>
                                        </p:cTn>
                                        <p:tgtEl>
                                          <p:spTgt spid="3422"/>
                                        </p:tgtEl>
                                        <p:attrNameLst>
                                          <p:attrName>style.visibility</p:attrName>
                                        </p:attrNameLst>
                                      </p:cBhvr>
                                      <p:to>
                                        <p:strVal val="visible"/>
                                      </p:to>
                                    </p:set>
                                    <p:animEffect transition="in" filter="fade">
                                      <p:cBhvr>
                                        <p:cTn id="28" dur="1000"/>
                                        <p:tgtEl>
                                          <p:spTgt spid="3422"/>
                                        </p:tgtEl>
                                      </p:cBhvr>
                                    </p:animEffect>
                                  </p:childTnLst>
                                </p:cTn>
                              </p:par>
                              <p:par>
                                <p:cTn id="29" presetID="10" presetClass="entr" presetSubtype="0" fill="hold" nodeType="withEffect">
                                  <p:stCondLst>
                                    <p:cond delay="0"/>
                                  </p:stCondLst>
                                  <p:childTnLst>
                                    <p:set>
                                      <p:cBhvr>
                                        <p:cTn id="30" dur="1" fill="hold">
                                          <p:stCondLst>
                                            <p:cond delay="0"/>
                                          </p:stCondLst>
                                        </p:cTn>
                                        <p:tgtEl>
                                          <p:spTgt spid="3350"/>
                                        </p:tgtEl>
                                        <p:attrNameLst>
                                          <p:attrName>style.visibility</p:attrName>
                                        </p:attrNameLst>
                                      </p:cBhvr>
                                      <p:to>
                                        <p:strVal val="visible"/>
                                      </p:to>
                                    </p:set>
                                    <p:animEffect transition="in" filter="fade">
                                      <p:cBhvr>
                                        <p:cTn id="31" dur="1000"/>
                                        <p:tgtEl>
                                          <p:spTgt spid="3350"/>
                                        </p:tgtEl>
                                      </p:cBhvr>
                                    </p:animEffect>
                                  </p:childTnLst>
                                </p:cTn>
                              </p:par>
                              <p:par>
                                <p:cTn id="32" presetID="23" presetClass="entr" presetSubtype="16" fill="hold" nodeType="withEffect">
                                  <p:stCondLst>
                                    <p:cond delay="0"/>
                                  </p:stCondLst>
                                  <p:childTnLst>
                                    <p:set>
                                      <p:cBhvr>
                                        <p:cTn id="33" dur="1" fill="hold">
                                          <p:stCondLst>
                                            <p:cond delay="0"/>
                                          </p:stCondLst>
                                        </p:cTn>
                                        <p:tgtEl>
                                          <p:spTgt spid="3351"/>
                                        </p:tgtEl>
                                        <p:attrNameLst>
                                          <p:attrName>style.visibility</p:attrName>
                                        </p:attrNameLst>
                                      </p:cBhvr>
                                      <p:to>
                                        <p:strVal val="visible"/>
                                      </p:to>
                                    </p:set>
                                    <p:anim calcmode="lin" valueType="num">
                                      <p:cBhvr additive="base">
                                        <p:cTn id="34" dur="1000"/>
                                        <p:tgtEl>
                                          <p:spTgt spid="3351"/>
                                        </p:tgtEl>
                                        <p:attrNameLst>
                                          <p:attrName>ppt_w</p:attrName>
                                        </p:attrNameLst>
                                      </p:cBhvr>
                                      <p:tavLst>
                                        <p:tav tm="0">
                                          <p:val>
                                            <p:strVal val="0"/>
                                          </p:val>
                                        </p:tav>
                                        <p:tav tm="100000">
                                          <p:val>
                                            <p:strVal val="#ppt_w"/>
                                          </p:val>
                                        </p:tav>
                                      </p:tavLst>
                                    </p:anim>
                                    <p:anim calcmode="lin" valueType="num">
                                      <p:cBhvr additive="base">
                                        <p:cTn id="35" dur="1000"/>
                                        <p:tgtEl>
                                          <p:spTgt spid="3351"/>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352"/>
                                        </p:tgtEl>
                                        <p:attrNameLst>
                                          <p:attrName>style.visibility</p:attrName>
                                        </p:attrNameLst>
                                      </p:cBhvr>
                                      <p:to>
                                        <p:strVal val="visible"/>
                                      </p:to>
                                    </p:set>
                                    <p:anim calcmode="lin" valueType="num">
                                      <p:cBhvr additive="base">
                                        <p:cTn id="38" dur="1000"/>
                                        <p:tgtEl>
                                          <p:spTgt spid="3352"/>
                                        </p:tgtEl>
                                        <p:attrNameLst>
                                          <p:attrName>ppt_w</p:attrName>
                                        </p:attrNameLst>
                                      </p:cBhvr>
                                      <p:tavLst>
                                        <p:tav tm="0">
                                          <p:val>
                                            <p:strVal val="0"/>
                                          </p:val>
                                        </p:tav>
                                        <p:tav tm="100000">
                                          <p:val>
                                            <p:strVal val="#ppt_w"/>
                                          </p:val>
                                        </p:tav>
                                      </p:tavLst>
                                    </p:anim>
                                    <p:anim calcmode="lin" valueType="num">
                                      <p:cBhvr additive="base">
                                        <p:cTn id="39" dur="1000"/>
                                        <p:tgtEl>
                                          <p:spTgt spid="3352"/>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353"/>
                                        </p:tgtEl>
                                        <p:attrNameLst>
                                          <p:attrName>style.visibility</p:attrName>
                                        </p:attrNameLst>
                                      </p:cBhvr>
                                      <p:to>
                                        <p:strVal val="visible"/>
                                      </p:to>
                                    </p:set>
                                    <p:anim calcmode="lin" valueType="num">
                                      <p:cBhvr additive="base">
                                        <p:cTn id="42" dur="1000"/>
                                        <p:tgtEl>
                                          <p:spTgt spid="3353"/>
                                        </p:tgtEl>
                                        <p:attrNameLst>
                                          <p:attrName>ppt_w</p:attrName>
                                        </p:attrNameLst>
                                      </p:cBhvr>
                                      <p:tavLst>
                                        <p:tav tm="0">
                                          <p:val>
                                            <p:strVal val="0"/>
                                          </p:val>
                                        </p:tav>
                                        <p:tav tm="100000">
                                          <p:val>
                                            <p:strVal val="#ppt_w"/>
                                          </p:val>
                                        </p:tav>
                                      </p:tavLst>
                                    </p:anim>
                                    <p:anim calcmode="lin" valueType="num">
                                      <p:cBhvr additive="base">
                                        <p:cTn id="43" dur="1000"/>
                                        <p:tgtEl>
                                          <p:spTgt spid="3353"/>
                                        </p:tgtEl>
                                        <p:attrNameLst>
                                          <p:attrName>ppt_h</p:attrName>
                                        </p:attrNameLst>
                                      </p:cBhvr>
                                      <p:tavLst>
                                        <p:tav tm="0">
                                          <p:val>
                                            <p:strVal val="0"/>
                                          </p:val>
                                        </p:tav>
                                        <p:tav tm="100000">
                                          <p:val>
                                            <p:strVal val="#ppt_h"/>
                                          </p:val>
                                        </p:tav>
                                      </p:tavLst>
                                    </p:anim>
                                  </p:childTnLst>
                                </p:cTn>
                              </p:par>
                              <p:par>
                                <p:cTn id="44" presetID="2" presetClass="entr" presetSubtype="8" fill="hold" nodeType="withEffect">
                                  <p:stCondLst>
                                    <p:cond delay="0"/>
                                  </p:stCondLst>
                                  <p:childTnLst>
                                    <p:set>
                                      <p:cBhvr>
                                        <p:cTn id="45" dur="1" fill="hold">
                                          <p:stCondLst>
                                            <p:cond delay="0"/>
                                          </p:stCondLst>
                                        </p:cTn>
                                        <p:tgtEl>
                                          <p:spTgt spid="3344"/>
                                        </p:tgtEl>
                                        <p:attrNameLst>
                                          <p:attrName>style.visibility</p:attrName>
                                        </p:attrNameLst>
                                      </p:cBhvr>
                                      <p:to>
                                        <p:strVal val="visible"/>
                                      </p:to>
                                    </p:set>
                                    <p:anim calcmode="lin" valueType="num">
                                      <p:cBhvr additive="base">
                                        <p:cTn id="46" dur="1000"/>
                                        <p:tgtEl>
                                          <p:spTgt spid="3344"/>
                                        </p:tgtEl>
                                        <p:attrNameLst>
                                          <p:attrName>ppt_x</p:attrName>
                                        </p:attrNameLst>
                                      </p:cBhvr>
                                      <p:tavLst>
                                        <p:tav tm="0">
                                          <p:val>
                                            <p:strVal val="#ppt_x-1"/>
                                          </p:val>
                                        </p:tav>
                                        <p:tav tm="100000">
                                          <p:val>
                                            <p:strVal val="#ppt_x"/>
                                          </p:val>
                                        </p:tav>
                                      </p:tavLst>
                                    </p:anim>
                                  </p:childTnLst>
                                </p:cTn>
                              </p:par>
                              <p:par>
                                <p:cTn id="47" presetID="8" presetClass="emph" presetSubtype="0" fill="hold" nodeType="withEffect">
                                  <p:stCondLst>
                                    <p:cond delay="0"/>
                                  </p:stCondLst>
                                  <p:childTnLst>
                                    <p:animRot by="-21600000">
                                      <p:cBhvr>
                                        <p:cTn id="48" dur="1000" fill="hold"/>
                                        <p:tgtEl>
                                          <p:spTgt spid="3413"/>
                                        </p:tgtEl>
                                        <p:attrNameLst>
                                          <p:attrName>r</p:attrName>
                                        </p:attrNameLst>
                                      </p:cBhvr>
                                    </p:animRot>
                                  </p:childTnLst>
                                </p:cTn>
                              </p:par>
                              <p:par>
                                <p:cTn id="49" presetID="2" presetClass="entr" presetSubtype="2" fill="hold" nodeType="withEffect">
                                  <p:stCondLst>
                                    <p:cond delay="0"/>
                                  </p:stCondLst>
                                  <p:childTnLst>
                                    <p:set>
                                      <p:cBhvr>
                                        <p:cTn id="50" dur="1" fill="hold">
                                          <p:stCondLst>
                                            <p:cond delay="0"/>
                                          </p:stCondLst>
                                        </p:cTn>
                                        <p:tgtEl>
                                          <p:spTgt spid="3359"/>
                                        </p:tgtEl>
                                        <p:attrNameLst>
                                          <p:attrName>style.visibility</p:attrName>
                                        </p:attrNameLst>
                                      </p:cBhvr>
                                      <p:to>
                                        <p:strVal val="visible"/>
                                      </p:to>
                                    </p:set>
                                    <p:anim calcmode="lin" valueType="num">
                                      <p:cBhvr additive="base">
                                        <p:cTn id="51" dur="1000"/>
                                        <p:tgtEl>
                                          <p:spTgt spid="3359"/>
                                        </p:tgtEl>
                                        <p:attrNameLst>
                                          <p:attrName>ppt_x</p:attrName>
                                        </p:attrNameLst>
                                      </p:cBhvr>
                                      <p:tavLst>
                                        <p:tav tm="0">
                                          <p:val>
                                            <p:strVal val="#ppt_x+1"/>
                                          </p:val>
                                        </p:tav>
                                        <p:tav tm="100000">
                                          <p:val>
                                            <p:strVal val="#ppt_x"/>
                                          </p:val>
                                        </p:tav>
                                      </p:tavLst>
                                    </p:anim>
                                  </p:childTnLst>
                                </p:cTn>
                              </p:par>
                              <p:par>
                                <p:cTn id="52" presetID="10" presetClass="entr" presetSubtype="0" fill="hold" nodeType="withEffect">
                                  <p:stCondLst>
                                    <p:cond delay="0"/>
                                  </p:stCondLst>
                                  <p:childTnLst>
                                    <p:set>
                                      <p:cBhvr>
                                        <p:cTn id="53" dur="1" fill="hold">
                                          <p:stCondLst>
                                            <p:cond delay="0"/>
                                          </p:stCondLst>
                                        </p:cTn>
                                        <p:tgtEl>
                                          <p:spTgt spid="3428"/>
                                        </p:tgtEl>
                                        <p:attrNameLst>
                                          <p:attrName>style.visibility</p:attrName>
                                        </p:attrNameLst>
                                      </p:cBhvr>
                                      <p:to>
                                        <p:strVal val="visible"/>
                                      </p:to>
                                    </p:set>
                                    <p:animEffect transition="in" filter="fade">
                                      <p:cBhvr>
                                        <p:cTn id="54" dur="1000"/>
                                        <p:tgtEl>
                                          <p:spTgt spid="3428"/>
                                        </p:tgtEl>
                                      </p:cBhvr>
                                    </p:animEffect>
                                  </p:childTnLst>
                                </p:cTn>
                              </p:par>
                              <p:par>
                                <p:cTn id="55" presetID="10" presetClass="entr" presetSubtype="0" fill="hold" nodeType="withEffect">
                                  <p:stCondLst>
                                    <p:cond delay="0"/>
                                  </p:stCondLst>
                                  <p:childTnLst>
                                    <p:set>
                                      <p:cBhvr>
                                        <p:cTn id="56" dur="1" fill="hold">
                                          <p:stCondLst>
                                            <p:cond delay="0"/>
                                          </p:stCondLst>
                                        </p:cTn>
                                        <p:tgtEl>
                                          <p:spTgt spid="3429"/>
                                        </p:tgtEl>
                                        <p:attrNameLst>
                                          <p:attrName>style.visibility</p:attrName>
                                        </p:attrNameLst>
                                      </p:cBhvr>
                                      <p:to>
                                        <p:strVal val="visible"/>
                                      </p:to>
                                    </p:set>
                                    <p:animEffect transition="in" filter="fade">
                                      <p:cBhvr>
                                        <p:cTn id="57" dur="1000"/>
                                        <p:tgtEl>
                                          <p:spTgt spid="3429"/>
                                        </p:tgtEl>
                                      </p:cBhvr>
                                    </p:animEffect>
                                  </p:childTnLst>
                                </p:cTn>
                              </p:par>
                              <p:par>
                                <p:cTn id="58" presetID="10" presetClass="entr" presetSubtype="0" fill="hold" nodeType="withEffect">
                                  <p:stCondLst>
                                    <p:cond delay="0"/>
                                  </p:stCondLst>
                                  <p:childTnLst>
                                    <p:set>
                                      <p:cBhvr>
                                        <p:cTn id="59" dur="1" fill="hold">
                                          <p:stCondLst>
                                            <p:cond delay="0"/>
                                          </p:stCondLst>
                                        </p:cTn>
                                        <p:tgtEl>
                                          <p:spTgt spid="3430"/>
                                        </p:tgtEl>
                                        <p:attrNameLst>
                                          <p:attrName>style.visibility</p:attrName>
                                        </p:attrNameLst>
                                      </p:cBhvr>
                                      <p:to>
                                        <p:strVal val="visible"/>
                                      </p:to>
                                    </p:set>
                                    <p:animEffect transition="in" filter="fade">
                                      <p:cBhvr>
                                        <p:cTn id="60" dur="1000"/>
                                        <p:tgtEl>
                                          <p:spTgt spid="3430"/>
                                        </p:tgtEl>
                                      </p:cBhvr>
                                    </p:animEffect>
                                  </p:childTnLst>
                                </p:cTn>
                              </p:par>
                              <p:par>
                                <p:cTn id="61" presetID="10" presetClass="entr" presetSubtype="0" fill="hold" nodeType="withEffect">
                                  <p:stCondLst>
                                    <p:cond delay="0"/>
                                  </p:stCondLst>
                                  <p:childTnLst>
                                    <p:set>
                                      <p:cBhvr>
                                        <p:cTn id="62" dur="1" fill="hold">
                                          <p:stCondLst>
                                            <p:cond delay="0"/>
                                          </p:stCondLst>
                                        </p:cTn>
                                        <p:tgtEl>
                                          <p:spTgt spid="3431"/>
                                        </p:tgtEl>
                                        <p:attrNameLst>
                                          <p:attrName>style.visibility</p:attrName>
                                        </p:attrNameLst>
                                      </p:cBhvr>
                                      <p:to>
                                        <p:strVal val="visible"/>
                                      </p:to>
                                    </p:set>
                                    <p:animEffect transition="in" filter="fade">
                                      <p:cBhvr>
                                        <p:cTn id="63" dur="1000"/>
                                        <p:tgtEl>
                                          <p:spTgt spid="3431"/>
                                        </p:tgtEl>
                                      </p:cBhvr>
                                    </p:animEffect>
                                  </p:childTnLst>
                                </p:cTn>
                              </p:par>
                              <p:par>
                                <p:cTn id="64" presetID="10" presetClass="entr" presetSubtype="0" fill="hold" nodeType="withEffect">
                                  <p:stCondLst>
                                    <p:cond delay="0"/>
                                  </p:stCondLst>
                                  <p:childTnLst>
                                    <p:set>
                                      <p:cBhvr>
                                        <p:cTn id="65" dur="1" fill="hold">
                                          <p:stCondLst>
                                            <p:cond delay="0"/>
                                          </p:stCondLst>
                                        </p:cTn>
                                        <p:tgtEl>
                                          <p:spTgt spid="3432"/>
                                        </p:tgtEl>
                                        <p:attrNameLst>
                                          <p:attrName>style.visibility</p:attrName>
                                        </p:attrNameLst>
                                      </p:cBhvr>
                                      <p:to>
                                        <p:strVal val="visible"/>
                                      </p:to>
                                    </p:set>
                                    <p:animEffect transition="in" filter="fade">
                                      <p:cBhvr>
                                        <p:cTn id="66" dur="1000"/>
                                        <p:tgtEl>
                                          <p:spTgt spid="3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83"/>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438" name="Google Shape;3438;p83"/>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439" name="Google Shape;3439;p83"/>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440" name="Google Shape;3440;p83"/>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441" name="Google Shape;3441;p83"/>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442" name="Google Shape;3442;p83"/>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smallest planet in the Solar System</a:t>
            </a:r>
            <a:endParaRPr/>
          </a:p>
        </p:txBody>
      </p:sp>
      <p:sp>
        <p:nvSpPr>
          <p:cNvPr id="3443" name="Google Shape;344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SKILLS REQUIRED</a:t>
            </a:r>
            <a:endParaRPr/>
          </a:p>
        </p:txBody>
      </p:sp>
      <p:sp>
        <p:nvSpPr>
          <p:cNvPr id="3444" name="Google Shape;3444;p83"/>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445" name="Google Shape;3445;p83"/>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3446" name="Google Shape;3446;p83"/>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3447" name="Google Shape;3447;p83"/>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3448" name="Google Shape;3448;p83"/>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3449" name="Google Shape;3449;p83"/>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grpSp>
        <p:nvGrpSpPr>
          <p:cNvPr id="3450" name="Google Shape;3450;p83"/>
          <p:cNvGrpSpPr/>
          <p:nvPr/>
        </p:nvGrpSpPr>
        <p:grpSpPr>
          <a:xfrm>
            <a:off x="5626408" y="722871"/>
            <a:ext cx="793256" cy="182899"/>
            <a:chOff x="2685575" y="2835950"/>
            <a:chExt cx="433000" cy="99825"/>
          </a:xfrm>
        </p:grpSpPr>
        <p:sp>
          <p:nvSpPr>
            <p:cNvPr id="3451" name="Google Shape;3451;p8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5" name="Google Shape;3455;p83"/>
          <p:cNvPicPr preferRelativeResize="0"/>
          <p:nvPr/>
        </p:nvPicPr>
        <p:blipFill>
          <a:blip r:embed="rId3">
            <a:alphaModFix/>
          </a:blip>
          <a:stretch>
            <a:fillRect/>
          </a:stretch>
        </p:blipFill>
        <p:spPr>
          <a:xfrm>
            <a:off x="7401689" y="-1039825"/>
            <a:ext cx="2527512" cy="2681250"/>
          </a:xfrm>
          <a:prstGeom prst="rect">
            <a:avLst/>
          </a:prstGeom>
          <a:noFill/>
          <a:ln>
            <a:noFill/>
          </a:ln>
        </p:spPr>
      </p:pic>
      <p:sp>
        <p:nvSpPr>
          <p:cNvPr id="3456" name="Google Shape;3456;p8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5"/>
                                        </p:tgtEl>
                                        <p:attrNameLst>
                                          <p:attrName>style.visibility</p:attrName>
                                        </p:attrNameLst>
                                      </p:cBhvr>
                                      <p:to>
                                        <p:strVal val="visible"/>
                                      </p:to>
                                    </p:set>
                                    <p:anim calcmode="lin" valueType="num">
                                      <p:cBhvr additive="base">
                                        <p:cTn id="7" dur="1000"/>
                                        <p:tgtEl>
                                          <p:spTgt spid="34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450"/>
                                        </p:tgtEl>
                                        <p:attrNameLst>
                                          <p:attrName>style.visibility</p:attrName>
                                        </p:attrNameLst>
                                      </p:cBhvr>
                                      <p:to>
                                        <p:strVal val="visible"/>
                                      </p:to>
                                    </p:set>
                                    <p:anim calcmode="lin" valueType="num">
                                      <p:cBhvr additive="base">
                                        <p:cTn id="10" dur="1000"/>
                                        <p:tgtEl>
                                          <p:spTgt spid="34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443"/>
                                        </p:tgtEl>
                                        <p:attrNameLst>
                                          <p:attrName>style.visibility</p:attrName>
                                        </p:attrNameLst>
                                      </p:cBhvr>
                                      <p:to>
                                        <p:strVal val="visible"/>
                                      </p:to>
                                    </p:set>
                                    <p:anim calcmode="lin" valueType="num">
                                      <p:cBhvr additive="base">
                                        <p:cTn id="13" dur="1000"/>
                                        <p:tgtEl>
                                          <p:spTgt spid="344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437"/>
                                        </p:tgtEl>
                                        <p:attrNameLst>
                                          <p:attrName>style.visibility</p:attrName>
                                        </p:attrNameLst>
                                      </p:cBhvr>
                                      <p:to>
                                        <p:strVal val="visible"/>
                                      </p:to>
                                    </p:set>
                                    <p:animEffect transition="in" filter="fade">
                                      <p:cBhvr>
                                        <p:cTn id="16" dur="1000"/>
                                        <p:tgtEl>
                                          <p:spTgt spid="3437"/>
                                        </p:tgtEl>
                                      </p:cBhvr>
                                    </p:animEffect>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4"/>
                                        </p:tgtEl>
                                        <p:attrNameLst>
                                          <p:attrName>style.visibility</p:attrName>
                                        </p:attrNameLst>
                                      </p:cBhvr>
                                      <p:to>
                                        <p:strVal val="visible"/>
                                      </p:to>
                                    </p:set>
                                    <p:animEffect transition="in" filter="fade">
                                      <p:cBhvr>
                                        <p:cTn id="34" dur="1000"/>
                                        <p:tgtEl>
                                          <p:spTgt spid="3444"/>
                                        </p:tgtEl>
                                      </p:cBhvr>
                                    </p:animEffect>
                                  </p:childTnLst>
                                </p:cTn>
                              </p:par>
                              <p:par>
                                <p:cTn id="35" presetID="10" presetClass="entr" presetSubtype="0" fill="hold" nodeType="withEffect">
                                  <p:stCondLst>
                                    <p:cond delay="0"/>
                                  </p:stCondLst>
                                  <p:childTnLst>
                                    <p:set>
                                      <p:cBhvr>
                                        <p:cTn id="36" dur="1" fill="hold">
                                          <p:stCondLst>
                                            <p:cond delay="0"/>
                                          </p:stCondLst>
                                        </p:cTn>
                                        <p:tgtEl>
                                          <p:spTgt spid="3445"/>
                                        </p:tgtEl>
                                        <p:attrNameLst>
                                          <p:attrName>style.visibility</p:attrName>
                                        </p:attrNameLst>
                                      </p:cBhvr>
                                      <p:to>
                                        <p:strVal val="visible"/>
                                      </p:to>
                                    </p:set>
                                    <p:animEffect transition="in" filter="fade">
                                      <p:cBhvr>
                                        <p:cTn id="37" dur="1000"/>
                                        <p:tgtEl>
                                          <p:spTgt spid="3445"/>
                                        </p:tgtEl>
                                      </p:cBhvr>
                                    </p:animEffect>
                                  </p:childTnLst>
                                </p:cTn>
                              </p:par>
                              <p:par>
                                <p:cTn id="38" presetID="10" presetClass="entr" presetSubtype="0" fill="hold" nodeType="withEffect">
                                  <p:stCondLst>
                                    <p:cond delay="0"/>
                                  </p:stCondLst>
                                  <p:childTnLst>
                                    <p:set>
                                      <p:cBhvr>
                                        <p:cTn id="39" dur="1" fill="hold">
                                          <p:stCondLst>
                                            <p:cond delay="0"/>
                                          </p:stCondLst>
                                        </p:cTn>
                                        <p:tgtEl>
                                          <p:spTgt spid="3446"/>
                                        </p:tgtEl>
                                        <p:attrNameLst>
                                          <p:attrName>style.visibility</p:attrName>
                                        </p:attrNameLst>
                                      </p:cBhvr>
                                      <p:to>
                                        <p:strVal val="visible"/>
                                      </p:to>
                                    </p:set>
                                    <p:animEffect transition="in" filter="fade">
                                      <p:cBhvr>
                                        <p:cTn id="40" dur="1000"/>
                                        <p:tgtEl>
                                          <p:spTgt spid="3446"/>
                                        </p:tgtEl>
                                      </p:cBhvr>
                                    </p:animEffect>
                                  </p:childTnLst>
                                </p:cTn>
                              </p:par>
                              <p:par>
                                <p:cTn id="41" presetID="10" presetClass="entr" presetSubtype="0" fill="hold" nodeType="withEffect">
                                  <p:stCondLst>
                                    <p:cond delay="0"/>
                                  </p:stCondLst>
                                  <p:childTnLst>
                                    <p:set>
                                      <p:cBhvr>
                                        <p:cTn id="42" dur="1" fill="hold">
                                          <p:stCondLst>
                                            <p:cond delay="0"/>
                                          </p:stCondLst>
                                        </p:cTn>
                                        <p:tgtEl>
                                          <p:spTgt spid="3447"/>
                                        </p:tgtEl>
                                        <p:attrNameLst>
                                          <p:attrName>style.visibility</p:attrName>
                                        </p:attrNameLst>
                                      </p:cBhvr>
                                      <p:to>
                                        <p:strVal val="visible"/>
                                      </p:to>
                                    </p:set>
                                    <p:animEffect transition="in" filter="fade">
                                      <p:cBhvr>
                                        <p:cTn id="43" dur="1000"/>
                                        <p:tgtEl>
                                          <p:spTgt spid="3447"/>
                                        </p:tgtEl>
                                      </p:cBhvr>
                                    </p:animEffect>
                                  </p:childTnLst>
                                </p:cTn>
                              </p:par>
                              <p:par>
                                <p:cTn id="44" presetID="10" presetClass="entr" presetSubtype="0" fill="hold" nodeType="withEffect">
                                  <p:stCondLst>
                                    <p:cond delay="0"/>
                                  </p:stCondLst>
                                  <p:childTnLst>
                                    <p:set>
                                      <p:cBhvr>
                                        <p:cTn id="45" dur="1" fill="hold">
                                          <p:stCondLst>
                                            <p:cond delay="0"/>
                                          </p:stCondLst>
                                        </p:cTn>
                                        <p:tgtEl>
                                          <p:spTgt spid="3448"/>
                                        </p:tgtEl>
                                        <p:attrNameLst>
                                          <p:attrName>style.visibility</p:attrName>
                                        </p:attrNameLst>
                                      </p:cBhvr>
                                      <p:to>
                                        <p:strVal val="visible"/>
                                      </p:to>
                                    </p:set>
                                    <p:animEffect transition="in" filter="fade">
                                      <p:cBhvr>
                                        <p:cTn id="46" dur="1000"/>
                                        <p:tgtEl>
                                          <p:spTgt spid="3448"/>
                                        </p:tgtEl>
                                      </p:cBhvr>
                                    </p:animEffect>
                                  </p:childTnLst>
                                </p:cTn>
                              </p:par>
                              <p:par>
                                <p:cTn id="47" presetID="10" presetClass="entr" presetSubtype="0" fill="hold" nodeType="withEffect">
                                  <p:stCondLst>
                                    <p:cond delay="0"/>
                                  </p:stCondLst>
                                  <p:childTnLst>
                                    <p:set>
                                      <p:cBhvr>
                                        <p:cTn id="48" dur="1" fill="hold">
                                          <p:stCondLst>
                                            <p:cond delay="0"/>
                                          </p:stCondLst>
                                        </p:cTn>
                                        <p:tgtEl>
                                          <p:spTgt spid="3449"/>
                                        </p:tgtEl>
                                        <p:attrNameLst>
                                          <p:attrName>style.visibility</p:attrName>
                                        </p:attrNameLst>
                                      </p:cBhvr>
                                      <p:to>
                                        <p:strVal val="visible"/>
                                      </p:to>
                                    </p:set>
                                    <p:animEffect transition="in" filter="fade">
                                      <p:cBhvr>
                                        <p:cTn id="49" dur="1000"/>
                                        <p:tgtEl>
                                          <p:spTgt spid="3449"/>
                                        </p:tgtEl>
                                      </p:cBhvr>
                                    </p:animEffect>
                                  </p:childTnLst>
                                </p:cTn>
                              </p:par>
                              <p:par>
                                <p:cTn id="50" presetID="10" presetClass="entr" presetSubtype="0" fill="hold" nodeType="withEffect">
                                  <p:stCondLst>
                                    <p:cond delay="0"/>
                                  </p:stCondLst>
                                  <p:childTnLst>
                                    <p:set>
                                      <p:cBhvr>
                                        <p:cTn id="51" dur="1" fill="hold">
                                          <p:stCondLst>
                                            <p:cond delay="0"/>
                                          </p:stCondLst>
                                        </p:cTn>
                                        <p:tgtEl>
                                          <p:spTgt spid="3456"/>
                                        </p:tgtEl>
                                        <p:attrNameLst>
                                          <p:attrName>style.visibility</p:attrName>
                                        </p:attrNameLst>
                                      </p:cBhvr>
                                      <p:to>
                                        <p:strVal val="visible"/>
                                      </p:to>
                                    </p:set>
                                    <p:animEffect transition="in" filter="fade">
                                      <p:cBhvr>
                                        <p:cTn id="52" dur="1000"/>
                                        <p:tgtEl>
                                          <p:spTgt spid="3456"/>
                                        </p:tgtEl>
                                      </p:cBhvr>
                                    </p:animEffect>
                                  </p:childTnLst>
                                </p:cTn>
                              </p:par>
                              <p:par>
                                <p:cTn id="53" presetID="10" presetClass="entr" presetSubtype="0" fill="hold" nodeType="withEffect">
                                  <p:stCondLst>
                                    <p:cond delay="0"/>
                                  </p:stCondLst>
                                  <p:childTnLst>
                                    <p:set>
                                      <p:cBhvr>
                                        <p:cTn id="54" dur="1" fill="hold">
                                          <p:stCondLst>
                                            <p:cond delay="0"/>
                                          </p:stCondLst>
                                        </p:cTn>
                                        <p:tgtEl>
                                          <p:spTgt spid="3457"/>
                                        </p:tgtEl>
                                        <p:attrNameLst>
                                          <p:attrName>style.visibility</p:attrName>
                                        </p:attrNameLst>
                                      </p:cBhvr>
                                      <p:to>
                                        <p:strVal val="visible"/>
                                      </p:to>
                                    </p:set>
                                    <p:animEffect transition="in" filter="fade">
                                      <p:cBhvr>
                                        <p:cTn id="55" dur="1000"/>
                                        <p:tgtEl>
                                          <p:spTgt spid="3457"/>
                                        </p:tgtEl>
                                      </p:cBhvr>
                                    </p:animEffect>
                                  </p:childTnLst>
                                </p:cTn>
                              </p:par>
                              <p:par>
                                <p:cTn id="56" presetID="10" presetClass="entr" presetSubtype="0" fill="hold" nodeType="withEffect">
                                  <p:stCondLst>
                                    <p:cond delay="0"/>
                                  </p:stCondLst>
                                  <p:childTnLst>
                                    <p:set>
                                      <p:cBhvr>
                                        <p:cTn id="57" dur="1" fill="hold">
                                          <p:stCondLst>
                                            <p:cond delay="0"/>
                                          </p:stCondLst>
                                        </p:cTn>
                                        <p:tgtEl>
                                          <p:spTgt spid="3458"/>
                                        </p:tgtEl>
                                        <p:attrNameLst>
                                          <p:attrName>style.visibility</p:attrName>
                                        </p:attrNameLst>
                                      </p:cBhvr>
                                      <p:to>
                                        <p:strVal val="visible"/>
                                      </p:to>
                                    </p:set>
                                    <p:animEffect transition="in" filter="fade">
                                      <p:cBhvr>
                                        <p:cTn id="58" dur="1000"/>
                                        <p:tgtEl>
                                          <p:spTgt spid="3458"/>
                                        </p:tgtEl>
                                      </p:cBhvr>
                                    </p:animEffect>
                                  </p:childTnLst>
                                </p:cTn>
                              </p:par>
                              <p:par>
                                <p:cTn id="59" presetID="10" presetClass="entr" presetSubtype="0" fill="hold" nodeType="withEffect">
                                  <p:stCondLst>
                                    <p:cond delay="0"/>
                                  </p:stCondLst>
                                  <p:childTnLst>
                                    <p:set>
                                      <p:cBhvr>
                                        <p:cTn id="60" dur="1" fill="hold">
                                          <p:stCondLst>
                                            <p:cond delay="0"/>
                                          </p:stCondLst>
                                        </p:cTn>
                                        <p:tgtEl>
                                          <p:spTgt spid="3459"/>
                                        </p:tgtEl>
                                        <p:attrNameLst>
                                          <p:attrName>style.visibility</p:attrName>
                                        </p:attrNameLst>
                                      </p:cBhvr>
                                      <p:to>
                                        <p:strVal val="visible"/>
                                      </p:to>
                                    </p:set>
                                    <p:animEffect transition="in" filter="fade">
                                      <p:cBhvr>
                                        <p:cTn id="61" dur="1000"/>
                                        <p:tgtEl>
                                          <p:spTgt spid="3459"/>
                                        </p:tgtEl>
                                      </p:cBhvr>
                                    </p:animEffect>
                                  </p:childTnLst>
                                </p:cTn>
                              </p:par>
                              <p:par>
                                <p:cTn id="62" presetID="10" presetClass="entr" presetSubtype="0" fill="hold" nodeType="withEffect">
                                  <p:stCondLst>
                                    <p:cond delay="0"/>
                                  </p:stCondLst>
                                  <p:childTnLst>
                                    <p:set>
                                      <p:cBhvr>
                                        <p:cTn id="63" dur="1" fill="hold">
                                          <p:stCondLst>
                                            <p:cond delay="0"/>
                                          </p:stCondLst>
                                        </p:cTn>
                                        <p:tgtEl>
                                          <p:spTgt spid="3460"/>
                                        </p:tgtEl>
                                        <p:attrNameLst>
                                          <p:attrName>style.visibility</p:attrName>
                                        </p:attrNameLst>
                                      </p:cBhvr>
                                      <p:to>
                                        <p:strVal val="visible"/>
                                      </p:to>
                                    </p:set>
                                    <p:animEffect transition="in" filter="fade">
                                      <p:cBhvr>
                                        <p:cTn id="64" dur="1000"/>
                                        <p:tgtEl>
                                          <p:spTgt spid="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4"/>
        <p:cNvGrpSpPr/>
        <p:nvPr/>
      </p:nvGrpSpPr>
      <p:grpSpPr>
        <a:xfrm>
          <a:off x="0" y="0"/>
          <a:ext cx="0" cy="0"/>
          <a:chOff x="0" y="0"/>
          <a:chExt cx="0" cy="0"/>
        </a:xfrm>
      </p:grpSpPr>
      <p:sp>
        <p:nvSpPr>
          <p:cNvPr id="3465" name="Google Shape;3465;p84"/>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466" name="Google Shape;3466;p84"/>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second planet from the Sun</a:t>
            </a:r>
            <a:endParaRPr/>
          </a:p>
        </p:txBody>
      </p:sp>
      <p:sp>
        <p:nvSpPr>
          <p:cNvPr id="3467" name="Google Shape;3467;p84"/>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468" name="Google Shape;3468;p84"/>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469" name="Google Shape;3469;p84"/>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470" name="Google Shape;3470;p84"/>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a:t>
            </a:r>
            <a:endParaRPr/>
          </a:p>
        </p:txBody>
      </p:sp>
      <p:sp>
        <p:nvSpPr>
          <p:cNvPr id="3471" name="Google Shape;3471;p8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MAIN NEEDED QUALIFICATIONS</a:t>
            </a:r>
            <a:endParaRPr/>
          </a:p>
        </p:txBody>
      </p:sp>
      <p:sp>
        <p:nvSpPr>
          <p:cNvPr id="3472" name="Google Shape;3472;p84"/>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a:t>
            </a:r>
            <a:endParaRPr/>
          </a:p>
        </p:txBody>
      </p:sp>
      <p:sp>
        <p:nvSpPr>
          <p:cNvPr id="3473" name="Google Shape;3473;p84"/>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place where we all live</a:t>
            </a:r>
            <a:endParaRPr/>
          </a:p>
        </p:txBody>
      </p:sp>
      <p:sp>
        <p:nvSpPr>
          <p:cNvPr id="3474" name="Google Shape;3474;p84"/>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3475" name="Google Shape;3475;p84"/>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of them all</a:t>
            </a:r>
            <a:endParaRPr/>
          </a:p>
        </p:txBody>
      </p:sp>
      <p:sp>
        <p:nvSpPr>
          <p:cNvPr id="3476" name="Google Shape;3476;p84"/>
          <p:cNvSpPr/>
          <p:nvPr/>
        </p:nvSpPr>
        <p:spPr>
          <a:xfrm>
            <a:off x="5351115" y="42652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84"/>
          <p:cNvGrpSpPr/>
          <p:nvPr/>
        </p:nvGrpSpPr>
        <p:grpSpPr>
          <a:xfrm rot="10800000" flipH="1">
            <a:off x="2592571" y="1440919"/>
            <a:ext cx="793256" cy="182899"/>
            <a:chOff x="2685575" y="2835950"/>
            <a:chExt cx="433000" cy="99825"/>
          </a:xfrm>
        </p:grpSpPr>
        <p:sp>
          <p:nvSpPr>
            <p:cNvPr id="3478" name="Google Shape;3478;p8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8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71"/>
                                        </p:tgtEl>
                                        <p:attrNameLst>
                                          <p:attrName>style.visibility</p:attrName>
                                        </p:attrNameLst>
                                      </p:cBhvr>
                                      <p:to>
                                        <p:strVal val="visible"/>
                                      </p:to>
                                    </p:set>
                                    <p:anim calcmode="lin" valueType="num">
                                      <p:cBhvr additive="base">
                                        <p:cTn id="7" dur="1000"/>
                                        <p:tgtEl>
                                          <p:spTgt spid="34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465"/>
                                        </p:tgtEl>
                                        <p:attrNameLst>
                                          <p:attrName>style.visibility</p:attrName>
                                        </p:attrNameLst>
                                      </p:cBhvr>
                                      <p:to>
                                        <p:strVal val="visible"/>
                                      </p:to>
                                    </p:set>
                                    <p:animEffect transition="in" filter="fade">
                                      <p:cBhvr>
                                        <p:cTn id="10" dur="1000"/>
                                        <p:tgtEl>
                                          <p:spTgt spid="3465"/>
                                        </p:tgtEl>
                                      </p:cBhvr>
                                    </p:animEffect>
                                  </p:childTnLst>
                                </p:cTn>
                              </p:par>
                              <p:par>
                                <p:cTn id="11" presetID="10" presetClass="entr" presetSubtype="0" fill="hold" nodeType="withEffect">
                                  <p:stCondLst>
                                    <p:cond delay="0"/>
                                  </p:stCondLst>
                                  <p:childTnLst>
                                    <p:set>
                                      <p:cBhvr>
                                        <p:cTn id="12" dur="1" fill="hold">
                                          <p:stCondLst>
                                            <p:cond delay="0"/>
                                          </p:stCondLst>
                                        </p:cTn>
                                        <p:tgtEl>
                                          <p:spTgt spid="3466"/>
                                        </p:tgtEl>
                                        <p:attrNameLst>
                                          <p:attrName>style.visibility</p:attrName>
                                        </p:attrNameLst>
                                      </p:cBhvr>
                                      <p:to>
                                        <p:strVal val="visible"/>
                                      </p:to>
                                    </p:set>
                                    <p:animEffect transition="in" filter="fade">
                                      <p:cBhvr>
                                        <p:cTn id="13" dur="1000"/>
                                        <p:tgtEl>
                                          <p:spTgt spid="3466"/>
                                        </p:tgtEl>
                                      </p:cBhvr>
                                    </p:animEffect>
                                  </p:childTnLst>
                                </p:cTn>
                              </p:par>
                              <p:par>
                                <p:cTn id="14" presetID="10" presetClass="entr" presetSubtype="0" fill="hold" nodeType="withEffect">
                                  <p:stCondLst>
                                    <p:cond delay="0"/>
                                  </p:stCondLst>
                                  <p:childTnLst>
                                    <p:set>
                                      <p:cBhvr>
                                        <p:cTn id="15" dur="1" fill="hold">
                                          <p:stCondLst>
                                            <p:cond delay="0"/>
                                          </p:stCondLst>
                                        </p:cTn>
                                        <p:tgtEl>
                                          <p:spTgt spid="3467"/>
                                        </p:tgtEl>
                                        <p:attrNameLst>
                                          <p:attrName>style.visibility</p:attrName>
                                        </p:attrNameLst>
                                      </p:cBhvr>
                                      <p:to>
                                        <p:strVal val="visible"/>
                                      </p:to>
                                    </p:set>
                                    <p:animEffect transition="in" filter="fade">
                                      <p:cBhvr>
                                        <p:cTn id="16" dur="1000"/>
                                        <p:tgtEl>
                                          <p:spTgt spid="3467"/>
                                        </p:tgtEl>
                                      </p:cBhvr>
                                    </p:animEffect>
                                  </p:childTnLst>
                                </p:cTn>
                              </p:par>
                              <p:par>
                                <p:cTn id="17" presetID="10" presetClass="entr" presetSubtype="0" fill="hold" nodeType="withEffect">
                                  <p:stCondLst>
                                    <p:cond delay="0"/>
                                  </p:stCondLst>
                                  <p:childTnLst>
                                    <p:set>
                                      <p:cBhvr>
                                        <p:cTn id="18" dur="1" fill="hold">
                                          <p:stCondLst>
                                            <p:cond delay="0"/>
                                          </p:stCondLst>
                                        </p:cTn>
                                        <p:tgtEl>
                                          <p:spTgt spid="3468"/>
                                        </p:tgtEl>
                                        <p:attrNameLst>
                                          <p:attrName>style.visibility</p:attrName>
                                        </p:attrNameLst>
                                      </p:cBhvr>
                                      <p:to>
                                        <p:strVal val="visible"/>
                                      </p:to>
                                    </p:set>
                                    <p:animEffect transition="in" filter="fade">
                                      <p:cBhvr>
                                        <p:cTn id="19" dur="1000"/>
                                        <p:tgtEl>
                                          <p:spTgt spid="3468"/>
                                        </p:tgtEl>
                                      </p:cBhvr>
                                    </p:animEffect>
                                  </p:childTnLst>
                                </p:cTn>
                              </p:par>
                              <p:par>
                                <p:cTn id="20" presetID="10" presetClass="entr" presetSubtype="0" fill="hold" nodeType="withEffect">
                                  <p:stCondLst>
                                    <p:cond delay="0"/>
                                  </p:stCondLst>
                                  <p:childTnLst>
                                    <p:set>
                                      <p:cBhvr>
                                        <p:cTn id="21" dur="1" fill="hold">
                                          <p:stCondLst>
                                            <p:cond delay="0"/>
                                          </p:stCondLst>
                                        </p:cTn>
                                        <p:tgtEl>
                                          <p:spTgt spid="3469"/>
                                        </p:tgtEl>
                                        <p:attrNameLst>
                                          <p:attrName>style.visibility</p:attrName>
                                        </p:attrNameLst>
                                      </p:cBhvr>
                                      <p:to>
                                        <p:strVal val="visible"/>
                                      </p:to>
                                    </p:set>
                                    <p:animEffect transition="in" filter="fade">
                                      <p:cBhvr>
                                        <p:cTn id="22" dur="1000"/>
                                        <p:tgtEl>
                                          <p:spTgt spid="3469"/>
                                        </p:tgtEl>
                                      </p:cBhvr>
                                    </p:animEffect>
                                  </p:childTnLst>
                                </p:cTn>
                              </p:par>
                              <p:par>
                                <p:cTn id="23" presetID="10" presetClass="entr" presetSubtype="0" fill="hold" nodeType="withEffect">
                                  <p:stCondLst>
                                    <p:cond delay="0"/>
                                  </p:stCondLst>
                                  <p:childTnLst>
                                    <p:set>
                                      <p:cBhvr>
                                        <p:cTn id="24" dur="1" fill="hold">
                                          <p:stCondLst>
                                            <p:cond delay="0"/>
                                          </p:stCondLst>
                                        </p:cTn>
                                        <p:tgtEl>
                                          <p:spTgt spid="3470"/>
                                        </p:tgtEl>
                                        <p:attrNameLst>
                                          <p:attrName>style.visibility</p:attrName>
                                        </p:attrNameLst>
                                      </p:cBhvr>
                                      <p:to>
                                        <p:strVal val="visible"/>
                                      </p:to>
                                    </p:set>
                                    <p:animEffect transition="in" filter="fade">
                                      <p:cBhvr>
                                        <p:cTn id="25" dur="1000"/>
                                        <p:tgtEl>
                                          <p:spTgt spid="3470"/>
                                        </p:tgtEl>
                                      </p:cBhvr>
                                    </p:animEffect>
                                  </p:childTnLst>
                                </p:cTn>
                              </p:par>
                              <p:par>
                                <p:cTn id="26" presetID="10" presetClass="entr" presetSubtype="0" fill="hold" nodeType="withEffect">
                                  <p:stCondLst>
                                    <p:cond delay="0"/>
                                  </p:stCondLst>
                                  <p:childTnLst>
                                    <p:set>
                                      <p:cBhvr>
                                        <p:cTn id="27" dur="1" fill="hold">
                                          <p:stCondLst>
                                            <p:cond delay="0"/>
                                          </p:stCondLst>
                                        </p:cTn>
                                        <p:tgtEl>
                                          <p:spTgt spid="3472"/>
                                        </p:tgtEl>
                                        <p:attrNameLst>
                                          <p:attrName>style.visibility</p:attrName>
                                        </p:attrNameLst>
                                      </p:cBhvr>
                                      <p:to>
                                        <p:strVal val="visible"/>
                                      </p:to>
                                    </p:set>
                                    <p:animEffect transition="in" filter="fade">
                                      <p:cBhvr>
                                        <p:cTn id="28" dur="1000"/>
                                        <p:tgtEl>
                                          <p:spTgt spid="3472"/>
                                        </p:tgtEl>
                                      </p:cBhvr>
                                    </p:animEffect>
                                  </p:childTnLst>
                                </p:cTn>
                              </p:par>
                              <p:par>
                                <p:cTn id="29" presetID="10" presetClass="entr" presetSubtype="0" fill="hold" nodeType="withEffect">
                                  <p:stCondLst>
                                    <p:cond delay="0"/>
                                  </p:stCondLst>
                                  <p:childTnLst>
                                    <p:set>
                                      <p:cBhvr>
                                        <p:cTn id="30" dur="1" fill="hold">
                                          <p:stCondLst>
                                            <p:cond delay="0"/>
                                          </p:stCondLst>
                                        </p:cTn>
                                        <p:tgtEl>
                                          <p:spTgt spid="3473"/>
                                        </p:tgtEl>
                                        <p:attrNameLst>
                                          <p:attrName>style.visibility</p:attrName>
                                        </p:attrNameLst>
                                      </p:cBhvr>
                                      <p:to>
                                        <p:strVal val="visible"/>
                                      </p:to>
                                    </p:set>
                                    <p:animEffect transition="in" filter="fade">
                                      <p:cBhvr>
                                        <p:cTn id="31" dur="1000"/>
                                        <p:tgtEl>
                                          <p:spTgt spid="3473"/>
                                        </p:tgtEl>
                                      </p:cBhvr>
                                    </p:animEffect>
                                  </p:childTnLst>
                                </p:cTn>
                              </p:par>
                              <p:par>
                                <p:cTn id="32" presetID="10" presetClass="entr" presetSubtype="0" fill="hold" nodeType="withEffect">
                                  <p:stCondLst>
                                    <p:cond delay="0"/>
                                  </p:stCondLst>
                                  <p:childTnLst>
                                    <p:set>
                                      <p:cBhvr>
                                        <p:cTn id="33" dur="1" fill="hold">
                                          <p:stCondLst>
                                            <p:cond delay="0"/>
                                          </p:stCondLst>
                                        </p:cTn>
                                        <p:tgtEl>
                                          <p:spTgt spid="3474"/>
                                        </p:tgtEl>
                                        <p:attrNameLst>
                                          <p:attrName>style.visibility</p:attrName>
                                        </p:attrNameLst>
                                      </p:cBhvr>
                                      <p:to>
                                        <p:strVal val="visible"/>
                                      </p:to>
                                    </p:set>
                                    <p:animEffect transition="in" filter="fade">
                                      <p:cBhvr>
                                        <p:cTn id="34" dur="1000"/>
                                        <p:tgtEl>
                                          <p:spTgt spid="3474"/>
                                        </p:tgtEl>
                                      </p:cBhvr>
                                    </p:animEffect>
                                  </p:childTnLst>
                                </p:cTn>
                              </p:par>
                              <p:par>
                                <p:cTn id="35" presetID="10" presetClass="entr" presetSubtype="0" fill="hold" nodeType="withEffect">
                                  <p:stCondLst>
                                    <p:cond delay="0"/>
                                  </p:stCondLst>
                                  <p:childTnLst>
                                    <p:set>
                                      <p:cBhvr>
                                        <p:cTn id="36" dur="1" fill="hold">
                                          <p:stCondLst>
                                            <p:cond delay="0"/>
                                          </p:stCondLst>
                                        </p:cTn>
                                        <p:tgtEl>
                                          <p:spTgt spid="3475"/>
                                        </p:tgtEl>
                                        <p:attrNameLst>
                                          <p:attrName>style.visibility</p:attrName>
                                        </p:attrNameLst>
                                      </p:cBhvr>
                                      <p:to>
                                        <p:strVal val="visible"/>
                                      </p:to>
                                    </p:set>
                                    <p:animEffect transition="in" filter="fade">
                                      <p:cBhvr>
                                        <p:cTn id="37" dur="1000"/>
                                        <p:tgtEl>
                                          <p:spTgt spid="3475"/>
                                        </p:tgtEl>
                                      </p:cBhvr>
                                    </p:animEffect>
                                  </p:childTnLst>
                                </p:cTn>
                              </p:par>
                              <p:par>
                                <p:cTn id="38" presetID="2" presetClass="entr" presetSubtype="2" fill="hold" nodeType="withEffect">
                                  <p:stCondLst>
                                    <p:cond delay="0"/>
                                  </p:stCondLst>
                                  <p:childTnLst>
                                    <p:set>
                                      <p:cBhvr>
                                        <p:cTn id="39" dur="1" fill="hold">
                                          <p:stCondLst>
                                            <p:cond delay="0"/>
                                          </p:stCondLst>
                                        </p:cTn>
                                        <p:tgtEl>
                                          <p:spTgt spid="3477"/>
                                        </p:tgtEl>
                                        <p:attrNameLst>
                                          <p:attrName>style.visibility</p:attrName>
                                        </p:attrNameLst>
                                      </p:cBhvr>
                                      <p:to>
                                        <p:strVal val="visible"/>
                                      </p:to>
                                    </p:set>
                                    <p:anim calcmode="lin" valueType="num">
                                      <p:cBhvr additive="base">
                                        <p:cTn id="40" dur="1000"/>
                                        <p:tgtEl>
                                          <p:spTgt spid="3477"/>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3482"/>
                                        </p:tgtEl>
                                        <p:attrNameLst>
                                          <p:attrName>style.visibility</p:attrName>
                                        </p:attrNameLst>
                                      </p:cBhvr>
                                      <p:to>
                                        <p:strVal val="visible"/>
                                      </p:to>
                                    </p:set>
                                    <p:animEffect transition="in" filter="fade">
                                      <p:cBhvr>
                                        <p:cTn id="43" dur="1000"/>
                                        <p:tgtEl>
                                          <p:spTgt spid="3482"/>
                                        </p:tgtEl>
                                      </p:cBhvr>
                                    </p:animEffect>
                                  </p:childTnLst>
                                </p:cTn>
                              </p:par>
                              <p:par>
                                <p:cTn id="44" presetID="10" presetClass="entr" presetSubtype="0" fill="hold" nodeType="withEffect">
                                  <p:stCondLst>
                                    <p:cond delay="0"/>
                                  </p:stCondLst>
                                  <p:childTnLst>
                                    <p:set>
                                      <p:cBhvr>
                                        <p:cTn id="45" dur="1" fill="hold">
                                          <p:stCondLst>
                                            <p:cond delay="0"/>
                                          </p:stCondLst>
                                        </p:cTn>
                                        <p:tgtEl>
                                          <p:spTgt spid="3483"/>
                                        </p:tgtEl>
                                        <p:attrNameLst>
                                          <p:attrName>style.visibility</p:attrName>
                                        </p:attrNameLst>
                                      </p:cBhvr>
                                      <p:to>
                                        <p:strVal val="visible"/>
                                      </p:to>
                                    </p:set>
                                    <p:animEffect transition="in" filter="fade">
                                      <p:cBhvr>
                                        <p:cTn id="46" dur="1000"/>
                                        <p:tgtEl>
                                          <p:spTgt spid="3483"/>
                                        </p:tgtEl>
                                      </p:cBhvr>
                                    </p:animEffect>
                                  </p:childTnLst>
                                </p:cTn>
                              </p:par>
                              <p:par>
                                <p:cTn id="47" presetID="10" presetClass="entr" presetSubtype="0" fill="hold" nodeType="withEffect">
                                  <p:stCondLst>
                                    <p:cond delay="0"/>
                                  </p:stCondLst>
                                  <p:childTnLst>
                                    <p:set>
                                      <p:cBhvr>
                                        <p:cTn id="48" dur="1" fill="hold">
                                          <p:stCondLst>
                                            <p:cond delay="0"/>
                                          </p:stCondLst>
                                        </p:cTn>
                                        <p:tgtEl>
                                          <p:spTgt spid="3484"/>
                                        </p:tgtEl>
                                        <p:attrNameLst>
                                          <p:attrName>style.visibility</p:attrName>
                                        </p:attrNameLst>
                                      </p:cBhvr>
                                      <p:to>
                                        <p:strVal val="visible"/>
                                      </p:to>
                                    </p:set>
                                    <p:animEffect transition="in" filter="fade">
                                      <p:cBhvr>
                                        <p:cTn id="49" dur="1000"/>
                                        <p:tgtEl>
                                          <p:spTgt spid="3484"/>
                                        </p:tgtEl>
                                      </p:cBhvr>
                                    </p:animEffect>
                                  </p:childTnLst>
                                </p:cTn>
                              </p:par>
                              <p:par>
                                <p:cTn id="50" presetID="10" presetClass="entr" presetSubtype="0" fill="hold" nodeType="withEffect">
                                  <p:stCondLst>
                                    <p:cond delay="0"/>
                                  </p:stCondLst>
                                  <p:childTnLst>
                                    <p:set>
                                      <p:cBhvr>
                                        <p:cTn id="51" dur="1" fill="hold">
                                          <p:stCondLst>
                                            <p:cond delay="0"/>
                                          </p:stCondLst>
                                        </p:cTn>
                                        <p:tgtEl>
                                          <p:spTgt spid="3485"/>
                                        </p:tgtEl>
                                        <p:attrNameLst>
                                          <p:attrName>style.visibility</p:attrName>
                                        </p:attrNameLst>
                                      </p:cBhvr>
                                      <p:to>
                                        <p:strVal val="visible"/>
                                      </p:to>
                                    </p:set>
                                    <p:animEffect transition="in" filter="fade">
                                      <p:cBhvr>
                                        <p:cTn id="52" dur="1000"/>
                                        <p:tgtEl>
                                          <p:spTgt spid="3485"/>
                                        </p:tgtEl>
                                      </p:cBhvr>
                                    </p:animEffect>
                                  </p:childTnLst>
                                </p:cTn>
                              </p:par>
                              <p:par>
                                <p:cTn id="53" presetID="10" presetClass="entr" presetSubtype="0" fill="hold" nodeType="withEffect">
                                  <p:stCondLst>
                                    <p:cond delay="0"/>
                                  </p:stCondLst>
                                  <p:childTnLst>
                                    <p:set>
                                      <p:cBhvr>
                                        <p:cTn id="54" dur="1" fill="hold">
                                          <p:stCondLst>
                                            <p:cond delay="0"/>
                                          </p:stCondLst>
                                        </p:cTn>
                                        <p:tgtEl>
                                          <p:spTgt spid="3486"/>
                                        </p:tgtEl>
                                        <p:attrNameLst>
                                          <p:attrName>style.visibility</p:attrName>
                                        </p:attrNameLst>
                                      </p:cBhvr>
                                      <p:to>
                                        <p:strVal val="visible"/>
                                      </p:to>
                                    </p:set>
                                    <p:animEffect transition="in" filter="fade">
                                      <p:cBhvr>
                                        <p:cTn id="55" dur="1000"/>
                                        <p:tgtEl>
                                          <p:spTgt spid="3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8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ROLES &amp; RESPONSIBILITIES</a:t>
            </a:r>
            <a:endParaRPr/>
          </a:p>
        </p:txBody>
      </p:sp>
      <p:grpSp>
        <p:nvGrpSpPr>
          <p:cNvPr id="3492" name="Google Shape;3492;p85"/>
          <p:cNvGrpSpPr/>
          <p:nvPr/>
        </p:nvGrpSpPr>
        <p:grpSpPr>
          <a:xfrm>
            <a:off x="372013" y="4427246"/>
            <a:ext cx="793256" cy="182899"/>
            <a:chOff x="2685575" y="2835950"/>
            <a:chExt cx="433000" cy="99825"/>
          </a:xfrm>
        </p:grpSpPr>
        <p:sp>
          <p:nvSpPr>
            <p:cNvPr id="3493" name="Google Shape;3493;p8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8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502" name="Google Shape;3502;p85"/>
          <p:cNvGraphicFramePr/>
          <p:nvPr/>
        </p:nvGraphicFramePr>
        <p:xfrm>
          <a:off x="1165275" y="1254687"/>
          <a:ext cx="3000000" cy="3000000"/>
        </p:xfrm>
        <a:graphic>
          <a:graphicData uri="http://schemas.openxmlformats.org/drawingml/2006/table">
            <a:tbl>
              <a:tblPr>
                <a:noFill/>
                <a:tableStyleId>{ED0EB675-87CF-4A6E-8649-DFBB6402A392}</a:tableStyleId>
              </a:tblPr>
              <a:tblGrid>
                <a:gridCol w="2410600">
                  <a:extLst>
                    <a:ext uri="{9D8B030D-6E8A-4147-A177-3AD203B41FA5}">
                      <a16:colId xmlns:a16="http://schemas.microsoft.com/office/drawing/2014/main" val="20000"/>
                    </a:ext>
                  </a:extLst>
                </a:gridCol>
                <a:gridCol w="1516875">
                  <a:extLst>
                    <a:ext uri="{9D8B030D-6E8A-4147-A177-3AD203B41FA5}">
                      <a16:colId xmlns:a16="http://schemas.microsoft.com/office/drawing/2014/main" val="20001"/>
                    </a:ext>
                  </a:extLst>
                </a:gridCol>
                <a:gridCol w="1516875">
                  <a:extLst>
                    <a:ext uri="{9D8B030D-6E8A-4147-A177-3AD203B41FA5}">
                      <a16:colId xmlns:a16="http://schemas.microsoft.com/office/drawing/2014/main" val="20002"/>
                    </a:ext>
                  </a:extLst>
                </a:gridCol>
                <a:gridCol w="1516875">
                  <a:extLst>
                    <a:ext uri="{9D8B030D-6E8A-4147-A177-3AD203B41FA5}">
                      <a16:colId xmlns:a16="http://schemas.microsoft.com/office/drawing/2014/main" val="20003"/>
                    </a:ext>
                  </a:extLst>
                </a:gridCol>
              </a:tblGrid>
              <a:tr h="73182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Roles</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Domain expertise</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Technical skills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Provable skills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86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scientist </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86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engineer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081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science developer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886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Product owner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503" name="Google Shape;3503;p85"/>
          <p:cNvPicPr preferRelativeResize="0"/>
          <p:nvPr/>
        </p:nvPicPr>
        <p:blipFill>
          <a:blip r:embed="rId4">
            <a:alphaModFix/>
          </a:blip>
          <a:stretch>
            <a:fillRect/>
          </a:stretch>
        </p:blipFill>
        <p:spPr>
          <a:xfrm>
            <a:off x="8327864" y="-365800"/>
            <a:ext cx="2527512" cy="2681250"/>
          </a:xfrm>
          <a:prstGeom prst="rect">
            <a:avLst/>
          </a:prstGeom>
          <a:noFill/>
          <a:ln>
            <a:noFill/>
          </a:ln>
        </p:spPr>
      </p:pic>
      <p:sp>
        <p:nvSpPr>
          <p:cNvPr id="3504" name="Google Shape;3504;p85"/>
          <p:cNvSpPr/>
          <p:nvPr/>
        </p:nvSpPr>
        <p:spPr>
          <a:xfrm>
            <a:off x="2222829" y="4278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txBox="1"/>
          <p:nvPr/>
        </p:nvSpPr>
        <p:spPr>
          <a:xfrm>
            <a:off x="2546749"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Significant expertise</a:t>
            </a:r>
            <a:endParaRPr>
              <a:solidFill>
                <a:schemeClr val="lt1"/>
              </a:solidFill>
              <a:latin typeface="Bai Jamjuree"/>
              <a:ea typeface="Bai Jamjuree"/>
              <a:cs typeface="Bai Jamjuree"/>
              <a:sym typeface="Bai Jamjuree"/>
            </a:endParaRPr>
          </a:p>
        </p:txBody>
      </p:sp>
      <p:sp>
        <p:nvSpPr>
          <p:cNvPr id="3506" name="Google Shape;3506;p85"/>
          <p:cNvSpPr/>
          <p:nvPr/>
        </p:nvSpPr>
        <p:spPr>
          <a:xfrm>
            <a:off x="3820117" y="4278758"/>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txBox="1"/>
          <p:nvPr/>
        </p:nvSpPr>
        <p:spPr>
          <a:xfrm>
            <a:off x="4144041"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Some expertise</a:t>
            </a:r>
            <a:endParaRPr>
              <a:solidFill>
                <a:schemeClr val="lt1"/>
              </a:solidFill>
              <a:latin typeface="Bai Jamjuree"/>
              <a:ea typeface="Bai Jamjuree"/>
              <a:cs typeface="Bai Jamjuree"/>
              <a:sym typeface="Bai Jamjuree"/>
            </a:endParaRPr>
          </a:p>
        </p:txBody>
      </p:sp>
      <p:sp>
        <p:nvSpPr>
          <p:cNvPr id="3508" name="Google Shape;3508;p85"/>
          <p:cNvSpPr/>
          <p:nvPr/>
        </p:nvSpPr>
        <p:spPr>
          <a:xfrm>
            <a:off x="5423042" y="4278758"/>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txBox="1"/>
          <p:nvPr/>
        </p:nvSpPr>
        <p:spPr>
          <a:xfrm>
            <a:off x="5746971"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Minimal expertise</a:t>
            </a:r>
            <a:endParaRPr>
              <a:solidFill>
                <a:schemeClr val="lt1"/>
              </a:solidFill>
              <a:latin typeface="Bai Jamjuree"/>
              <a:ea typeface="Bai Jamjuree"/>
              <a:cs typeface="Bai Jamjuree"/>
              <a:sym typeface="Bai Jamjuree"/>
            </a:endParaRPr>
          </a:p>
        </p:txBody>
      </p:sp>
      <p:sp>
        <p:nvSpPr>
          <p:cNvPr id="3510" name="Google Shape;3510;p85"/>
          <p:cNvSpPr/>
          <p:nvPr/>
        </p:nvSpPr>
        <p:spPr>
          <a:xfrm>
            <a:off x="4202229" y="2221733"/>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708104" y="2710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708104" y="3207539"/>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flipH="1">
            <a:off x="7252804" y="2710758"/>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708092" y="22217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flipH="1">
            <a:off x="4202217" y="3704333"/>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202217" y="3207539"/>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flipH="1">
            <a:off x="5708092" y="37043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flipH="1">
            <a:off x="4202217" y="2710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7252804" y="3207539"/>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7252792" y="22217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7252792" y="3704333"/>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92"/>
                                        </p:tgtEl>
                                        <p:attrNameLst>
                                          <p:attrName>style.visibility</p:attrName>
                                        </p:attrNameLst>
                                      </p:cBhvr>
                                      <p:to>
                                        <p:strVal val="visible"/>
                                      </p:to>
                                    </p:set>
                                    <p:anim calcmode="lin" valueType="num">
                                      <p:cBhvr additive="base">
                                        <p:cTn id="7" dur="1000"/>
                                        <p:tgtEl>
                                          <p:spTgt spid="34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491"/>
                                        </p:tgtEl>
                                        <p:attrNameLst>
                                          <p:attrName>style.visibility</p:attrName>
                                        </p:attrNameLst>
                                      </p:cBhvr>
                                      <p:to>
                                        <p:strVal val="visible"/>
                                      </p:to>
                                    </p:set>
                                    <p:anim calcmode="lin" valueType="num">
                                      <p:cBhvr additive="base">
                                        <p:cTn id="10" dur="1000"/>
                                        <p:tgtEl>
                                          <p:spTgt spid="3491"/>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497"/>
                                        </p:tgtEl>
                                        <p:attrNameLst>
                                          <p:attrName>style.visibility</p:attrName>
                                        </p:attrNameLst>
                                      </p:cBhvr>
                                      <p:to>
                                        <p:strVal val="visible"/>
                                      </p:to>
                                    </p:set>
                                    <p:animEffect transition="in" filter="fade">
                                      <p:cBhvr>
                                        <p:cTn id="13" dur="1000"/>
                                        <p:tgtEl>
                                          <p:spTgt spid="3497"/>
                                        </p:tgtEl>
                                      </p:cBhvr>
                                    </p:animEffect>
                                  </p:childTnLst>
                                </p:cTn>
                              </p:par>
                              <p:par>
                                <p:cTn id="14" presetID="10" presetClass="entr" presetSubtype="0" fill="hold" nodeType="withEffect">
                                  <p:stCondLst>
                                    <p:cond delay="0"/>
                                  </p:stCondLst>
                                  <p:childTnLst>
                                    <p:set>
                                      <p:cBhvr>
                                        <p:cTn id="15" dur="1" fill="hold">
                                          <p:stCondLst>
                                            <p:cond delay="0"/>
                                          </p:stCondLst>
                                        </p:cTn>
                                        <p:tgtEl>
                                          <p:spTgt spid="3498"/>
                                        </p:tgtEl>
                                        <p:attrNameLst>
                                          <p:attrName>style.visibility</p:attrName>
                                        </p:attrNameLst>
                                      </p:cBhvr>
                                      <p:to>
                                        <p:strVal val="visible"/>
                                      </p:to>
                                    </p:set>
                                    <p:animEffect transition="in" filter="fade">
                                      <p:cBhvr>
                                        <p:cTn id="16" dur="1000"/>
                                        <p:tgtEl>
                                          <p:spTgt spid="3498"/>
                                        </p:tgtEl>
                                      </p:cBhvr>
                                    </p:animEffect>
                                  </p:childTnLst>
                                </p:cTn>
                              </p:par>
                              <p:par>
                                <p:cTn id="17" presetID="10" presetClass="entr" presetSubtype="0" fill="hold" nodeType="withEffect">
                                  <p:stCondLst>
                                    <p:cond delay="0"/>
                                  </p:stCondLst>
                                  <p:childTnLst>
                                    <p:set>
                                      <p:cBhvr>
                                        <p:cTn id="18" dur="1" fill="hold">
                                          <p:stCondLst>
                                            <p:cond delay="0"/>
                                          </p:stCondLst>
                                        </p:cTn>
                                        <p:tgtEl>
                                          <p:spTgt spid="3499"/>
                                        </p:tgtEl>
                                        <p:attrNameLst>
                                          <p:attrName>style.visibility</p:attrName>
                                        </p:attrNameLst>
                                      </p:cBhvr>
                                      <p:to>
                                        <p:strVal val="visible"/>
                                      </p:to>
                                    </p:set>
                                    <p:animEffect transition="in" filter="fade">
                                      <p:cBhvr>
                                        <p:cTn id="19" dur="1000"/>
                                        <p:tgtEl>
                                          <p:spTgt spid="3499"/>
                                        </p:tgtEl>
                                      </p:cBhvr>
                                    </p:animEffect>
                                  </p:childTnLst>
                                </p:cTn>
                              </p:par>
                              <p:par>
                                <p:cTn id="20" presetID="10" presetClass="entr" presetSubtype="0" fill="hold" nodeType="withEffect">
                                  <p:stCondLst>
                                    <p:cond delay="0"/>
                                  </p:stCondLst>
                                  <p:childTnLst>
                                    <p:set>
                                      <p:cBhvr>
                                        <p:cTn id="21" dur="1" fill="hold">
                                          <p:stCondLst>
                                            <p:cond delay="0"/>
                                          </p:stCondLst>
                                        </p:cTn>
                                        <p:tgtEl>
                                          <p:spTgt spid="3500"/>
                                        </p:tgtEl>
                                        <p:attrNameLst>
                                          <p:attrName>style.visibility</p:attrName>
                                        </p:attrNameLst>
                                      </p:cBhvr>
                                      <p:to>
                                        <p:strVal val="visible"/>
                                      </p:to>
                                    </p:set>
                                    <p:animEffect transition="in" filter="fade">
                                      <p:cBhvr>
                                        <p:cTn id="22" dur="1000"/>
                                        <p:tgtEl>
                                          <p:spTgt spid="3500"/>
                                        </p:tgtEl>
                                      </p:cBhvr>
                                    </p:animEffect>
                                  </p:childTnLst>
                                </p:cTn>
                              </p:par>
                              <p:par>
                                <p:cTn id="23" presetID="10" presetClass="entr" presetSubtype="0" fill="hold" nodeType="withEffect">
                                  <p:stCondLst>
                                    <p:cond delay="0"/>
                                  </p:stCondLst>
                                  <p:childTnLst>
                                    <p:set>
                                      <p:cBhvr>
                                        <p:cTn id="24" dur="1" fill="hold">
                                          <p:stCondLst>
                                            <p:cond delay="0"/>
                                          </p:stCondLst>
                                        </p:cTn>
                                        <p:tgtEl>
                                          <p:spTgt spid="3501"/>
                                        </p:tgtEl>
                                        <p:attrNameLst>
                                          <p:attrName>style.visibility</p:attrName>
                                        </p:attrNameLst>
                                      </p:cBhvr>
                                      <p:to>
                                        <p:strVal val="visible"/>
                                      </p:to>
                                    </p:set>
                                    <p:animEffect transition="in" filter="fade">
                                      <p:cBhvr>
                                        <p:cTn id="25" dur="1000"/>
                                        <p:tgtEl>
                                          <p:spTgt spid="3501"/>
                                        </p:tgtEl>
                                      </p:cBhvr>
                                    </p:animEffect>
                                  </p:childTnLst>
                                </p:cTn>
                              </p:par>
                              <p:par>
                                <p:cTn id="26" presetID="2" presetClass="entr" presetSubtype="1" fill="hold" nodeType="withEffect">
                                  <p:stCondLst>
                                    <p:cond delay="0"/>
                                  </p:stCondLst>
                                  <p:childTnLst>
                                    <p:set>
                                      <p:cBhvr>
                                        <p:cTn id="27" dur="1" fill="hold">
                                          <p:stCondLst>
                                            <p:cond delay="0"/>
                                          </p:stCondLst>
                                        </p:cTn>
                                        <p:tgtEl>
                                          <p:spTgt spid="3503"/>
                                        </p:tgtEl>
                                        <p:attrNameLst>
                                          <p:attrName>style.visibility</p:attrName>
                                        </p:attrNameLst>
                                      </p:cBhvr>
                                      <p:to>
                                        <p:strVal val="visible"/>
                                      </p:to>
                                    </p:set>
                                    <p:anim calcmode="lin" valueType="num">
                                      <p:cBhvr additive="base">
                                        <p:cTn id="28" dur="1000"/>
                                        <p:tgtEl>
                                          <p:spTgt spid="350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3502"/>
                                        </p:tgtEl>
                                        <p:attrNameLst>
                                          <p:attrName>style.visibility</p:attrName>
                                        </p:attrNameLst>
                                      </p:cBhvr>
                                      <p:to>
                                        <p:strVal val="visible"/>
                                      </p:to>
                                    </p:set>
                                    <p:animEffect transition="in" filter="fade">
                                      <p:cBhvr>
                                        <p:cTn id="31" dur="1000"/>
                                        <p:tgtEl>
                                          <p:spTgt spid="3502"/>
                                        </p:tgtEl>
                                      </p:cBhvr>
                                    </p:animEffect>
                                  </p:childTnLst>
                                </p:cTn>
                              </p:par>
                              <p:par>
                                <p:cTn id="32" presetID="23" presetClass="entr" presetSubtype="16" fill="hold" nodeType="withEffect">
                                  <p:stCondLst>
                                    <p:cond delay="0"/>
                                  </p:stCondLst>
                                  <p:childTnLst>
                                    <p:set>
                                      <p:cBhvr>
                                        <p:cTn id="33" dur="1" fill="hold">
                                          <p:stCondLst>
                                            <p:cond delay="0"/>
                                          </p:stCondLst>
                                        </p:cTn>
                                        <p:tgtEl>
                                          <p:spTgt spid="3504"/>
                                        </p:tgtEl>
                                        <p:attrNameLst>
                                          <p:attrName>style.visibility</p:attrName>
                                        </p:attrNameLst>
                                      </p:cBhvr>
                                      <p:to>
                                        <p:strVal val="visible"/>
                                      </p:to>
                                    </p:set>
                                    <p:anim calcmode="lin" valueType="num">
                                      <p:cBhvr additive="base">
                                        <p:cTn id="34" dur="1000"/>
                                        <p:tgtEl>
                                          <p:spTgt spid="3504"/>
                                        </p:tgtEl>
                                        <p:attrNameLst>
                                          <p:attrName>ppt_w</p:attrName>
                                        </p:attrNameLst>
                                      </p:cBhvr>
                                      <p:tavLst>
                                        <p:tav tm="0">
                                          <p:val>
                                            <p:strVal val="0"/>
                                          </p:val>
                                        </p:tav>
                                        <p:tav tm="100000">
                                          <p:val>
                                            <p:strVal val="#ppt_w"/>
                                          </p:val>
                                        </p:tav>
                                      </p:tavLst>
                                    </p:anim>
                                    <p:anim calcmode="lin" valueType="num">
                                      <p:cBhvr additive="base">
                                        <p:cTn id="35" dur="1000"/>
                                        <p:tgtEl>
                                          <p:spTgt spid="3504"/>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0"/>
                                  </p:stCondLst>
                                  <p:childTnLst>
                                    <p:set>
                                      <p:cBhvr>
                                        <p:cTn id="37" dur="1" fill="hold">
                                          <p:stCondLst>
                                            <p:cond delay="0"/>
                                          </p:stCondLst>
                                        </p:cTn>
                                        <p:tgtEl>
                                          <p:spTgt spid="3505"/>
                                        </p:tgtEl>
                                        <p:attrNameLst>
                                          <p:attrName>style.visibility</p:attrName>
                                        </p:attrNameLst>
                                      </p:cBhvr>
                                      <p:to>
                                        <p:strVal val="visible"/>
                                      </p:to>
                                    </p:set>
                                    <p:animEffect transition="in" filter="fade">
                                      <p:cBhvr>
                                        <p:cTn id="38" dur="1000"/>
                                        <p:tgtEl>
                                          <p:spTgt spid="3505"/>
                                        </p:tgtEl>
                                      </p:cBhvr>
                                    </p:animEffect>
                                  </p:childTnLst>
                                </p:cTn>
                              </p:par>
                              <p:par>
                                <p:cTn id="39" presetID="23" presetClass="entr" presetSubtype="16" fill="hold" nodeType="withEffect">
                                  <p:stCondLst>
                                    <p:cond delay="0"/>
                                  </p:stCondLst>
                                  <p:childTnLst>
                                    <p:set>
                                      <p:cBhvr>
                                        <p:cTn id="40" dur="1" fill="hold">
                                          <p:stCondLst>
                                            <p:cond delay="0"/>
                                          </p:stCondLst>
                                        </p:cTn>
                                        <p:tgtEl>
                                          <p:spTgt spid="3506"/>
                                        </p:tgtEl>
                                        <p:attrNameLst>
                                          <p:attrName>style.visibility</p:attrName>
                                        </p:attrNameLst>
                                      </p:cBhvr>
                                      <p:to>
                                        <p:strVal val="visible"/>
                                      </p:to>
                                    </p:set>
                                    <p:anim calcmode="lin" valueType="num">
                                      <p:cBhvr additive="base">
                                        <p:cTn id="41" dur="1000"/>
                                        <p:tgtEl>
                                          <p:spTgt spid="3506"/>
                                        </p:tgtEl>
                                        <p:attrNameLst>
                                          <p:attrName>ppt_w</p:attrName>
                                        </p:attrNameLst>
                                      </p:cBhvr>
                                      <p:tavLst>
                                        <p:tav tm="0">
                                          <p:val>
                                            <p:strVal val="0"/>
                                          </p:val>
                                        </p:tav>
                                        <p:tav tm="100000">
                                          <p:val>
                                            <p:strVal val="#ppt_w"/>
                                          </p:val>
                                        </p:tav>
                                      </p:tavLst>
                                    </p:anim>
                                    <p:anim calcmode="lin" valueType="num">
                                      <p:cBhvr additive="base">
                                        <p:cTn id="42" dur="1000"/>
                                        <p:tgtEl>
                                          <p:spTgt spid="3506"/>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3507"/>
                                        </p:tgtEl>
                                        <p:attrNameLst>
                                          <p:attrName>style.visibility</p:attrName>
                                        </p:attrNameLst>
                                      </p:cBhvr>
                                      <p:to>
                                        <p:strVal val="visible"/>
                                      </p:to>
                                    </p:set>
                                    <p:animEffect transition="in" filter="fade">
                                      <p:cBhvr>
                                        <p:cTn id="45" dur="1000"/>
                                        <p:tgtEl>
                                          <p:spTgt spid="3507"/>
                                        </p:tgtEl>
                                      </p:cBhvr>
                                    </p:animEffect>
                                  </p:childTnLst>
                                </p:cTn>
                              </p:par>
                              <p:par>
                                <p:cTn id="46" presetID="23" presetClass="entr" presetSubtype="16" fill="hold" nodeType="withEffect">
                                  <p:stCondLst>
                                    <p:cond delay="0"/>
                                  </p:stCondLst>
                                  <p:childTnLst>
                                    <p:set>
                                      <p:cBhvr>
                                        <p:cTn id="47" dur="1" fill="hold">
                                          <p:stCondLst>
                                            <p:cond delay="0"/>
                                          </p:stCondLst>
                                        </p:cTn>
                                        <p:tgtEl>
                                          <p:spTgt spid="3508"/>
                                        </p:tgtEl>
                                        <p:attrNameLst>
                                          <p:attrName>style.visibility</p:attrName>
                                        </p:attrNameLst>
                                      </p:cBhvr>
                                      <p:to>
                                        <p:strVal val="visible"/>
                                      </p:to>
                                    </p:set>
                                    <p:anim calcmode="lin" valueType="num">
                                      <p:cBhvr additive="base">
                                        <p:cTn id="48" dur="1000"/>
                                        <p:tgtEl>
                                          <p:spTgt spid="3508"/>
                                        </p:tgtEl>
                                        <p:attrNameLst>
                                          <p:attrName>ppt_w</p:attrName>
                                        </p:attrNameLst>
                                      </p:cBhvr>
                                      <p:tavLst>
                                        <p:tav tm="0">
                                          <p:val>
                                            <p:strVal val="0"/>
                                          </p:val>
                                        </p:tav>
                                        <p:tav tm="100000">
                                          <p:val>
                                            <p:strVal val="#ppt_w"/>
                                          </p:val>
                                        </p:tav>
                                      </p:tavLst>
                                    </p:anim>
                                    <p:anim calcmode="lin" valueType="num">
                                      <p:cBhvr additive="base">
                                        <p:cTn id="49" dur="1000"/>
                                        <p:tgtEl>
                                          <p:spTgt spid="3508"/>
                                        </p:tgtEl>
                                        <p:attrNameLst>
                                          <p:attrName>ppt_h</p:attrName>
                                        </p:attrNameLst>
                                      </p:cBhvr>
                                      <p:tavLst>
                                        <p:tav tm="0">
                                          <p:val>
                                            <p:strVal val="0"/>
                                          </p:val>
                                        </p:tav>
                                        <p:tav tm="100000">
                                          <p:val>
                                            <p:strVal val="#ppt_h"/>
                                          </p:val>
                                        </p:tav>
                                      </p:tavLst>
                                    </p:anim>
                                  </p:childTnLst>
                                </p:cTn>
                              </p:par>
                              <p:par>
                                <p:cTn id="50" presetID="10" presetClass="entr" presetSubtype="0" fill="hold" nodeType="withEffect">
                                  <p:stCondLst>
                                    <p:cond delay="0"/>
                                  </p:stCondLst>
                                  <p:childTnLst>
                                    <p:set>
                                      <p:cBhvr>
                                        <p:cTn id="51" dur="1" fill="hold">
                                          <p:stCondLst>
                                            <p:cond delay="0"/>
                                          </p:stCondLst>
                                        </p:cTn>
                                        <p:tgtEl>
                                          <p:spTgt spid="3509"/>
                                        </p:tgtEl>
                                        <p:attrNameLst>
                                          <p:attrName>style.visibility</p:attrName>
                                        </p:attrNameLst>
                                      </p:cBhvr>
                                      <p:to>
                                        <p:strVal val="visible"/>
                                      </p:to>
                                    </p:set>
                                    <p:animEffect transition="in" filter="fade">
                                      <p:cBhvr>
                                        <p:cTn id="52" dur="1000"/>
                                        <p:tgtEl>
                                          <p:spTgt spid="3509"/>
                                        </p:tgtEl>
                                      </p:cBhvr>
                                    </p:animEffect>
                                  </p:childTnLst>
                                </p:cTn>
                              </p:par>
                              <p:par>
                                <p:cTn id="53" presetID="23" presetClass="entr" presetSubtype="16" fill="hold" nodeType="withEffect">
                                  <p:stCondLst>
                                    <p:cond delay="0"/>
                                  </p:stCondLst>
                                  <p:childTnLst>
                                    <p:set>
                                      <p:cBhvr>
                                        <p:cTn id="54" dur="1" fill="hold">
                                          <p:stCondLst>
                                            <p:cond delay="0"/>
                                          </p:stCondLst>
                                        </p:cTn>
                                        <p:tgtEl>
                                          <p:spTgt spid="3510"/>
                                        </p:tgtEl>
                                        <p:attrNameLst>
                                          <p:attrName>style.visibility</p:attrName>
                                        </p:attrNameLst>
                                      </p:cBhvr>
                                      <p:to>
                                        <p:strVal val="visible"/>
                                      </p:to>
                                    </p:set>
                                    <p:anim calcmode="lin" valueType="num">
                                      <p:cBhvr additive="base">
                                        <p:cTn id="55" dur="1000"/>
                                        <p:tgtEl>
                                          <p:spTgt spid="3510"/>
                                        </p:tgtEl>
                                        <p:attrNameLst>
                                          <p:attrName>ppt_w</p:attrName>
                                        </p:attrNameLst>
                                      </p:cBhvr>
                                      <p:tavLst>
                                        <p:tav tm="0">
                                          <p:val>
                                            <p:strVal val="0"/>
                                          </p:val>
                                        </p:tav>
                                        <p:tav tm="100000">
                                          <p:val>
                                            <p:strVal val="#ppt_w"/>
                                          </p:val>
                                        </p:tav>
                                      </p:tavLst>
                                    </p:anim>
                                    <p:anim calcmode="lin" valueType="num">
                                      <p:cBhvr additive="base">
                                        <p:cTn id="56" dur="1000"/>
                                        <p:tgtEl>
                                          <p:spTgt spid="3510"/>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511"/>
                                        </p:tgtEl>
                                        <p:attrNameLst>
                                          <p:attrName>style.visibility</p:attrName>
                                        </p:attrNameLst>
                                      </p:cBhvr>
                                      <p:to>
                                        <p:strVal val="visible"/>
                                      </p:to>
                                    </p:set>
                                    <p:anim calcmode="lin" valueType="num">
                                      <p:cBhvr additive="base">
                                        <p:cTn id="59" dur="1000"/>
                                        <p:tgtEl>
                                          <p:spTgt spid="3511"/>
                                        </p:tgtEl>
                                        <p:attrNameLst>
                                          <p:attrName>ppt_w</p:attrName>
                                        </p:attrNameLst>
                                      </p:cBhvr>
                                      <p:tavLst>
                                        <p:tav tm="0">
                                          <p:val>
                                            <p:strVal val="0"/>
                                          </p:val>
                                        </p:tav>
                                        <p:tav tm="100000">
                                          <p:val>
                                            <p:strVal val="#ppt_w"/>
                                          </p:val>
                                        </p:tav>
                                      </p:tavLst>
                                    </p:anim>
                                    <p:anim calcmode="lin" valueType="num">
                                      <p:cBhvr additive="base">
                                        <p:cTn id="60" dur="1000"/>
                                        <p:tgtEl>
                                          <p:spTgt spid="3511"/>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512"/>
                                        </p:tgtEl>
                                        <p:attrNameLst>
                                          <p:attrName>style.visibility</p:attrName>
                                        </p:attrNameLst>
                                      </p:cBhvr>
                                      <p:to>
                                        <p:strVal val="visible"/>
                                      </p:to>
                                    </p:set>
                                    <p:anim calcmode="lin" valueType="num">
                                      <p:cBhvr additive="base">
                                        <p:cTn id="63" dur="1000"/>
                                        <p:tgtEl>
                                          <p:spTgt spid="3512"/>
                                        </p:tgtEl>
                                        <p:attrNameLst>
                                          <p:attrName>ppt_w</p:attrName>
                                        </p:attrNameLst>
                                      </p:cBhvr>
                                      <p:tavLst>
                                        <p:tav tm="0">
                                          <p:val>
                                            <p:strVal val="0"/>
                                          </p:val>
                                        </p:tav>
                                        <p:tav tm="100000">
                                          <p:val>
                                            <p:strVal val="#ppt_w"/>
                                          </p:val>
                                        </p:tav>
                                      </p:tavLst>
                                    </p:anim>
                                    <p:anim calcmode="lin" valueType="num">
                                      <p:cBhvr additive="base">
                                        <p:cTn id="64" dur="1000"/>
                                        <p:tgtEl>
                                          <p:spTgt spid="3512"/>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3513"/>
                                        </p:tgtEl>
                                        <p:attrNameLst>
                                          <p:attrName>style.visibility</p:attrName>
                                        </p:attrNameLst>
                                      </p:cBhvr>
                                      <p:to>
                                        <p:strVal val="visible"/>
                                      </p:to>
                                    </p:set>
                                    <p:anim calcmode="lin" valueType="num">
                                      <p:cBhvr additive="base">
                                        <p:cTn id="67" dur="1000"/>
                                        <p:tgtEl>
                                          <p:spTgt spid="3513"/>
                                        </p:tgtEl>
                                        <p:attrNameLst>
                                          <p:attrName>ppt_w</p:attrName>
                                        </p:attrNameLst>
                                      </p:cBhvr>
                                      <p:tavLst>
                                        <p:tav tm="0">
                                          <p:val>
                                            <p:strVal val="0"/>
                                          </p:val>
                                        </p:tav>
                                        <p:tav tm="100000">
                                          <p:val>
                                            <p:strVal val="#ppt_w"/>
                                          </p:val>
                                        </p:tav>
                                      </p:tavLst>
                                    </p:anim>
                                    <p:anim calcmode="lin" valueType="num">
                                      <p:cBhvr additive="base">
                                        <p:cTn id="68" dur="1000"/>
                                        <p:tgtEl>
                                          <p:spTgt spid="3513"/>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3514"/>
                                        </p:tgtEl>
                                        <p:attrNameLst>
                                          <p:attrName>style.visibility</p:attrName>
                                        </p:attrNameLst>
                                      </p:cBhvr>
                                      <p:to>
                                        <p:strVal val="visible"/>
                                      </p:to>
                                    </p:set>
                                    <p:anim calcmode="lin" valueType="num">
                                      <p:cBhvr additive="base">
                                        <p:cTn id="71" dur="1000"/>
                                        <p:tgtEl>
                                          <p:spTgt spid="3514"/>
                                        </p:tgtEl>
                                        <p:attrNameLst>
                                          <p:attrName>ppt_w</p:attrName>
                                        </p:attrNameLst>
                                      </p:cBhvr>
                                      <p:tavLst>
                                        <p:tav tm="0">
                                          <p:val>
                                            <p:strVal val="0"/>
                                          </p:val>
                                        </p:tav>
                                        <p:tav tm="100000">
                                          <p:val>
                                            <p:strVal val="#ppt_w"/>
                                          </p:val>
                                        </p:tav>
                                      </p:tavLst>
                                    </p:anim>
                                    <p:anim calcmode="lin" valueType="num">
                                      <p:cBhvr additive="base">
                                        <p:cTn id="72" dur="1000"/>
                                        <p:tgtEl>
                                          <p:spTgt spid="3514"/>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3515"/>
                                        </p:tgtEl>
                                        <p:attrNameLst>
                                          <p:attrName>style.visibility</p:attrName>
                                        </p:attrNameLst>
                                      </p:cBhvr>
                                      <p:to>
                                        <p:strVal val="visible"/>
                                      </p:to>
                                    </p:set>
                                    <p:anim calcmode="lin" valueType="num">
                                      <p:cBhvr additive="base">
                                        <p:cTn id="75" dur="1000"/>
                                        <p:tgtEl>
                                          <p:spTgt spid="3515"/>
                                        </p:tgtEl>
                                        <p:attrNameLst>
                                          <p:attrName>ppt_w</p:attrName>
                                        </p:attrNameLst>
                                      </p:cBhvr>
                                      <p:tavLst>
                                        <p:tav tm="0">
                                          <p:val>
                                            <p:strVal val="0"/>
                                          </p:val>
                                        </p:tav>
                                        <p:tav tm="100000">
                                          <p:val>
                                            <p:strVal val="#ppt_w"/>
                                          </p:val>
                                        </p:tav>
                                      </p:tavLst>
                                    </p:anim>
                                    <p:anim calcmode="lin" valueType="num">
                                      <p:cBhvr additive="base">
                                        <p:cTn id="76" dur="1000"/>
                                        <p:tgtEl>
                                          <p:spTgt spid="3515"/>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3516"/>
                                        </p:tgtEl>
                                        <p:attrNameLst>
                                          <p:attrName>style.visibility</p:attrName>
                                        </p:attrNameLst>
                                      </p:cBhvr>
                                      <p:to>
                                        <p:strVal val="visible"/>
                                      </p:to>
                                    </p:set>
                                    <p:anim calcmode="lin" valueType="num">
                                      <p:cBhvr additive="base">
                                        <p:cTn id="79" dur="1000"/>
                                        <p:tgtEl>
                                          <p:spTgt spid="3516"/>
                                        </p:tgtEl>
                                        <p:attrNameLst>
                                          <p:attrName>ppt_w</p:attrName>
                                        </p:attrNameLst>
                                      </p:cBhvr>
                                      <p:tavLst>
                                        <p:tav tm="0">
                                          <p:val>
                                            <p:strVal val="0"/>
                                          </p:val>
                                        </p:tav>
                                        <p:tav tm="100000">
                                          <p:val>
                                            <p:strVal val="#ppt_w"/>
                                          </p:val>
                                        </p:tav>
                                      </p:tavLst>
                                    </p:anim>
                                    <p:anim calcmode="lin" valueType="num">
                                      <p:cBhvr additive="base">
                                        <p:cTn id="80" dur="1000"/>
                                        <p:tgtEl>
                                          <p:spTgt spid="3516"/>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3517"/>
                                        </p:tgtEl>
                                        <p:attrNameLst>
                                          <p:attrName>style.visibility</p:attrName>
                                        </p:attrNameLst>
                                      </p:cBhvr>
                                      <p:to>
                                        <p:strVal val="visible"/>
                                      </p:to>
                                    </p:set>
                                    <p:anim calcmode="lin" valueType="num">
                                      <p:cBhvr additive="base">
                                        <p:cTn id="83" dur="1000"/>
                                        <p:tgtEl>
                                          <p:spTgt spid="3517"/>
                                        </p:tgtEl>
                                        <p:attrNameLst>
                                          <p:attrName>ppt_w</p:attrName>
                                        </p:attrNameLst>
                                      </p:cBhvr>
                                      <p:tavLst>
                                        <p:tav tm="0">
                                          <p:val>
                                            <p:strVal val="0"/>
                                          </p:val>
                                        </p:tav>
                                        <p:tav tm="100000">
                                          <p:val>
                                            <p:strVal val="#ppt_w"/>
                                          </p:val>
                                        </p:tav>
                                      </p:tavLst>
                                    </p:anim>
                                    <p:anim calcmode="lin" valueType="num">
                                      <p:cBhvr additive="base">
                                        <p:cTn id="84" dur="1000"/>
                                        <p:tgtEl>
                                          <p:spTgt spid="3517"/>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3518"/>
                                        </p:tgtEl>
                                        <p:attrNameLst>
                                          <p:attrName>style.visibility</p:attrName>
                                        </p:attrNameLst>
                                      </p:cBhvr>
                                      <p:to>
                                        <p:strVal val="visible"/>
                                      </p:to>
                                    </p:set>
                                    <p:anim calcmode="lin" valueType="num">
                                      <p:cBhvr additive="base">
                                        <p:cTn id="87" dur="1000"/>
                                        <p:tgtEl>
                                          <p:spTgt spid="3518"/>
                                        </p:tgtEl>
                                        <p:attrNameLst>
                                          <p:attrName>ppt_w</p:attrName>
                                        </p:attrNameLst>
                                      </p:cBhvr>
                                      <p:tavLst>
                                        <p:tav tm="0">
                                          <p:val>
                                            <p:strVal val="0"/>
                                          </p:val>
                                        </p:tav>
                                        <p:tav tm="100000">
                                          <p:val>
                                            <p:strVal val="#ppt_w"/>
                                          </p:val>
                                        </p:tav>
                                      </p:tavLst>
                                    </p:anim>
                                    <p:anim calcmode="lin" valueType="num">
                                      <p:cBhvr additive="base">
                                        <p:cTn id="88" dur="1000"/>
                                        <p:tgtEl>
                                          <p:spTgt spid="3518"/>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3519"/>
                                        </p:tgtEl>
                                        <p:attrNameLst>
                                          <p:attrName>style.visibility</p:attrName>
                                        </p:attrNameLst>
                                      </p:cBhvr>
                                      <p:to>
                                        <p:strVal val="visible"/>
                                      </p:to>
                                    </p:set>
                                    <p:anim calcmode="lin" valueType="num">
                                      <p:cBhvr additive="base">
                                        <p:cTn id="91" dur="1000"/>
                                        <p:tgtEl>
                                          <p:spTgt spid="3519"/>
                                        </p:tgtEl>
                                        <p:attrNameLst>
                                          <p:attrName>ppt_w</p:attrName>
                                        </p:attrNameLst>
                                      </p:cBhvr>
                                      <p:tavLst>
                                        <p:tav tm="0">
                                          <p:val>
                                            <p:strVal val="0"/>
                                          </p:val>
                                        </p:tav>
                                        <p:tav tm="100000">
                                          <p:val>
                                            <p:strVal val="#ppt_w"/>
                                          </p:val>
                                        </p:tav>
                                      </p:tavLst>
                                    </p:anim>
                                    <p:anim calcmode="lin" valueType="num">
                                      <p:cBhvr additive="base">
                                        <p:cTn id="92" dur="1000"/>
                                        <p:tgtEl>
                                          <p:spTgt spid="3519"/>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3521"/>
                                        </p:tgtEl>
                                        <p:attrNameLst>
                                          <p:attrName>style.visibility</p:attrName>
                                        </p:attrNameLst>
                                      </p:cBhvr>
                                      <p:to>
                                        <p:strVal val="visible"/>
                                      </p:to>
                                    </p:set>
                                    <p:anim calcmode="lin" valueType="num">
                                      <p:cBhvr additive="base">
                                        <p:cTn id="95" dur="1000"/>
                                        <p:tgtEl>
                                          <p:spTgt spid="3521"/>
                                        </p:tgtEl>
                                        <p:attrNameLst>
                                          <p:attrName>ppt_w</p:attrName>
                                        </p:attrNameLst>
                                      </p:cBhvr>
                                      <p:tavLst>
                                        <p:tav tm="0">
                                          <p:val>
                                            <p:strVal val="0"/>
                                          </p:val>
                                        </p:tav>
                                        <p:tav tm="100000">
                                          <p:val>
                                            <p:strVal val="#ppt_w"/>
                                          </p:val>
                                        </p:tav>
                                      </p:tavLst>
                                    </p:anim>
                                    <p:anim calcmode="lin" valueType="num">
                                      <p:cBhvr additive="base">
                                        <p:cTn id="96" dur="1000"/>
                                        <p:tgtEl>
                                          <p:spTgt spid="3521"/>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3520"/>
                                        </p:tgtEl>
                                        <p:attrNameLst>
                                          <p:attrName>style.visibility</p:attrName>
                                        </p:attrNameLst>
                                      </p:cBhvr>
                                      <p:to>
                                        <p:strVal val="visible"/>
                                      </p:to>
                                    </p:set>
                                    <p:anim calcmode="lin" valueType="num">
                                      <p:cBhvr additive="base">
                                        <p:cTn id="99" dur="1000"/>
                                        <p:tgtEl>
                                          <p:spTgt spid="3520"/>
                                        </p:tgtEl>
                                        <p:attrNameLst>
                                          <p:attrName>ppt_w</p:attrName>
                                        </p:attrNameLst>
                                      </p:cBhvr>
                                      <p:tavLst>
                                        <p:tav tm="0">
                                          <p:val>
                                            <p:strVal val="0"/>
                                          </p:val>
                                        </p:tav>
                                        <p:tav tm="100000">
                                          <p:val>
                                            <p:strVal val="#ppt_w"/>
                                          </p:val>
                                        </p:tav>
                                      </p:tavLst>
                                    </p:anim>
                                    <p:anim calcmode="lin" valueType="num">
                                      <p:cBhvr additive="base">
                                        <p:cTn id="100" dur="1000"/>
                                        <p:tgtEl>
                                          <p:spTgt spid="35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86"/>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60"/>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4840804"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4840804" y="26172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4840804"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19" name="Google Shape;2619;p60"/>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20" name="Google Shape;2620;p60"/>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About the project</a:t>
            </a:r>
            <a:endParaRPr/>
          </a:p>
        </p:txBody>
      </p:sp>
      <p:sp>
        <p:nvSpPr>
          <p:cNvPr id="2621" name="Google Shape;2621;p60"/>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22" name="Google Shape;2622;p60"/>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23" name="Google Shape;2623;p60"/>
          <p:cNvSpPr txBox="1">
            <a:spLocks noGrp="1"/>
          </p:cNvSpPr>
          <p:nvPr>
            <p:ph type="subTitle" idx="4"/>
          </p:nvPr>
        </p:nvSpPr>
        <p:spPr>
          <a:xfrm>
            <a:off x="1639675"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Major requirements</a:t>
            </a:r>
            <a:endParaRPr/>
          </a:p>
        </p:txBody>
      </p:sp>
      <p:sp>
        <p:nvSpPr>
          <p:cNvPr id="2624" name="Google Shape;2624;p60"/>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25" name="Google Shape;2625;p60"/>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26" name="Google Shape;2626;p60"/>
          <p:cNvSpPr txBox="1">
            <a:spLocks noGrp="1"/>
          </p:cNvSpPr>
          <p:nvPr>
            <p:ph type="subTitle" idx="7"/>
          </p:nvPr>
        </p:nvSpPr>
        <p:spPr>
          <a:xfrm>
            <a:off x="1639675" y="351140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Project goals</a:t>
            </a:r>
            <a:endParaRPr/>
          </a:p>
        </p:txBody>
      </p:sp>
      <p:sp>
        <p:nvSpPr>
          <p:cNvPr id="2627" name="Google Shape;2627;p60"/>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28" name="Google Shape;2628;p60"/>
          <p:cNvSpPr txBox="1">
            <a:spLocks noGrp="1"/>
          </p:cNvSpPr>
          <p:nvPr>
            <p:ph type="title" idx="9"/>
          </p:nvPr>
        </p:nvSpPr>
        <p:spPr>
          <a:xfrm>
            <a:off x="4707713"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29" name="Google Shape;2629;p60"/>
          <p:cNvSpPr txBox="1">
            <a:spLocks noGrp="1"/>
          </p:cNvSpPr>
          <p:nvPr>
            <p:ph type="subTitle" idx="13"/>
          </p:nvPr>
        </p:nvSpPr>
        <p:spPr>
          <a:xfrm>
            <a:off x="5529413"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Sneak peek</a:t>
            </a:r>
            <a:endParaRPr/>
          </a:p>
        </p:txBody>
      </p:sp>
      <p:sp>
        <p:nvSpPr>
          <p:cNvPr id="2630" name="Google Shape;2630;p60"/>
          <p:cNvSpPr txBox="1">
            <a:spLocks noGrp="1"/>
          </p:cNvSpPr>
          <p:nvPr>
            <p:ph type="subTitle" idx="14"/>
          </p:nvPr>
        </p:nvSpPr>
        <p:spPr>
          <a:xfrm>
            <a:off x="5529413"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31" name="Google Shape;2631;p60"/>
          <p:cNvSpPr txBox="1">
            <a:spLocks noGrp="1"/>
          </p:cNvSpPr>
          <p:nvPr>
            <p:ph type="title" idx="15"/>
          </p:nvPr>
        </p:nvSpPr>
        <p:spPr>
          <a:xfrm>
            <a:off x="4707713"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2632" name="Google Shape;2632;p60"/>
          <p:cNvSpPr txBox="1">
            <a:spLocks noGrp="1"/>
          </p:cNvSpPr>
          <p:nvPr>
            <p:ph type="subTitle" idx="16"/>
          </p:nvPr>
        </p:nvSpPr>
        <p:spPr>
          <a:xfrm>
            <a:off x="5529413"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Project stages</a:t>
            </a:r>
            <a:endParaRPr/>
          </a:p>
        </p:txBody>
      </p:sp>
      <p:sp>
        <p:nvSpPr>
          <p:cNvPr id="2633" name="Google Shape;2633;p60"/>
          <p:cNvSpPr txBox="1">
            <a:spLocks noGrp="1"/>
          </p:cNvSpPr>
          <p:nvPr>
            <p:ph type="subTitle" idx="17"/>
          </p:nvPr>
        </p:nvSpPr>
        <p:spPr>
          <a:xfrm>
            <a:off x="5529413"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34" name="Google Shape;2634;p60"/>
          <p:cNvSpPr txBox="1">
            <a:spLocks noGrp="1"/>
          </p:cNvSpPr>
          <p:nvPr>
            <p:ph type="title" idx="18"/>
          </p:nvPr>
        </p:nvSpPr>
        <p:spPr>
          <a:xfrm>
            <a:off x="4707713"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sp>
        <p:nvSpPr>
          <p:cNvPr id="2635" name="Google Shape;2635;p60"/>
          <p:cNvSpPr txBox="1">
            <a:spLocks noGrp="1"/>
          </p:cNvSpPr>
          <p:nvPr>
            <p:ph type="subTitle" idx="19"/>
          </p:nvPr>
        </p:nvSpPr>
        <p:spPr>
          <a:xfrm>
            <a:off x="5529413" y="351140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Our team</a:t>
            </a:r>
            <a:endParaRPr/>
          </a:p>
        </p:txBody>
      </p:sp>
      <p:sp>
        <p:nvSpPr>
          <p:cNvPr id="2636" name="Google Shape;2636;p60"/>
          <p:cNvSpPr txBox="1">
            <a:spLocks noGrp="1"/>
          </p:cNvSpPr>
          <p:nvPr>
            <p:ph type="subTitle" idx="20"/>
          </p:nvPr>
        </p:nvSpPr>
        <p:spPr>
          <a:xfrm>
            <a:off x="5529413"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0"/>
                                        </p:tgtEl>
                                        <p:attrNameLst>
                                          <p:attrName>style.visibility</p:attrName>
                                        </p:attrNameLst>
                                      </p:cBhvr>
                                      <p:to>
                                        <p:strVal val="visible"/>
                                      </p:to>
                                    </p:set>
                                    <p:animEffect transition="in" filter="fade">
                                      <p:cBhvr>
                                        <p:cTn id="7" dur="1000"/>
                                        <p:tgtEl>
                                          <p:spTgt spid="2620"/>
                                        </p:tgtEl>
                                      </p:cBhvr>
                                    </p:animEffect>
                                  </p:childTnLst>
                                </p:cTn>
                              </p:par>
                              <p:par>
                                <p:cTn id="8" presetID="10" presetClass="entr" presetSubtype="0" fill="hold" nodeType="withEffect">
                                  <p:stCondLst>
                                    <p:cond delay="0"/>
                                  </p:stCondLst>
                                  <p:childTnLst>
                                    <p:set>
                                      <p:cBhvr>
                                        <p:cTn id="9" dur="1" fill="hold">
                                          <p:stCondLst>
                                            <p:cond delay="0"/>
                                          </p:stCondLst>
                                        </p:cTn>
                                        <p:tgtEl>
                                          <p:spTgt spid="2621"/>
                                        </p:tgtEl>
                                        <p:attrNameLst>
                                          <p:attrName>style.visibility</p:attrName>
                                        </p:attrNameLst>
                                      </p:cBhvr>
                                      <p:to>
                                        <p:strVal val="visible"/>
                                      </p:to>
                                    </p:set>
                                    <p:animEffect transition="in" filter="fade">
                                      <p:cBhvr>
                                        <p:cTn id="10" dur="1000"/>
                                        <p:tgtEl>
                                          <p:spTgt spid="2621"/>
                                        </p:tgtEl>
                                      </p:cBhvr>
                                    </p:animEffect>
                                  </p:childTnLst>
                                </p:cTn>
                              </p:par>
                              <p:par>
                                <p:cTn id="11" presetID="10" presetClass="entr" presetSubtype="0" fill="hold" nodeType="withEffect">
                                  <p:stCondLst>
                                    <p:cond delay="0"/>
                                  </p:stCondLst>
                                  <p:childTnLst>
                                    <p:set>
                                      <p:cBhvr>
                                        <p:cTn id="12" dur="1" fill="hold">
                                          <p:stCondLst>
                                            <p:cond delay="0"/>
                                          </p:stCondLst>
                                        </p:cTn>
                                        <p:tgtEl>
                                          <p:spTgt spid="2623"/>
                                        </p:tgtEl>
                                        <p:attrNameLst>
                                          <p:attrName>style.visibility</p:attrName>
                                        </p:attrNameLst>
                                      </p:cBhvr>
                                      <p:to>
                                        <p:strVal val="visible"/>
                                      </p:to>
                                    </p:set>
                                    <p:animEffect transition="in" filter="fade">
                                      <p:cBhvr>
                                        <p:cTn id="13" dur="1000"/>
                                        <p:tgtEl>
                                          <p:spTgt spid="2623"/>
                                        </p:tgtEl>
                                      </p:cBhvr>
                                    </p:animEffect>
                                  </p:childTnLst>
                                </p:cTn>
                              </p:par>
                              <p:par>
                                <p:cTn id="14" presetID="10" presetClass="entr" presetSubtype="0" fill="hold" nodeType="withEffect">
                                  <p:stCondLst>
                                    <p:cond delay="0"/>
                                  </p:stCondLst>
                                  <p:childTnLst>
                                    <p:set>
                                      <p:cBhvr>
                                        <p:cTn id="15" dur="1" fill="hold">
                                          <p:stCondLst>
                                            <p:cond delay="0"/>
                                          </p:stCondLst>
                                        </p:cTn>
                                        <p:tgtEl>
                                          <p:spTgt spid="2624"/>
                                        </p:tgtEl>
                                        <p:attrNameLst>
                                          <p:attrName>style.visibility</p:attrName>
                                        </p:attrNameLst>
                                      </p:cBhvr>
                                      <p:to>
                                        <p:strVal val="visible"/>
                                      </p:to>
                                    </p:set>
                                    <p:animEffect transition="in" filter="fade">
                                      <p:cBhvr>
                                        <p:cTn id="16" dur="1000"/>
                                        <p:tgtEl>
                                          <p:spTgt spid="2624"/>
                                        </p:tgtEl>
                                      </p:cBhvr>
                                    </p:animEffect>
                                  </p:childTnLst>
                                </p:cTn>
                              </p:par>
                              <p:par>
                                <p:cTn id="17" presetID="10" presetClass="entr" presetSubtype="0" fill="hold" nodeType="withEffect">
                                  <p:stCondLst>
                                    <p:cond delay="0"/>
                                  </p:stCondLst>
                                  <p:childTnLst>
                                    <p:set>
                                      <p:cBhvr>
                                        <p:cTn id="18" dur="1" fill="hold">
                                          <p:stCondLst>
                                            <p:cond delay="0"/>
                                          </p:stCondLst>
                                        </p:cTn>
                                        <p:tgtEl>
                                          <p:spTgt spid="2626"/>
                                        </p:tgtEl>
                                        <p:attrNameLst>
                                          <p:attrName>style.visibility</p:attrName>
                                        </p:attrNameLst>
                                      </p:cBhvr>
                                      <p:to>
                                        <p:strVal val="visible"/>
                                      </p:to>
                                    </p:set>
                                    <p:animEffect transition="in" filter="fade">
                                      <p:cBhvr>
                                        <p:cTn id="19" dur="1000"/>
                                        <p:tgtEl>
                                          <p:spTgt spid="2626"/>
                                        </p:tgtEl>
                                      </p:cBhvr>
                                    </p:animEffect>
                                  </p:childTnLst>
                                </p:cTn>
                              </p:par>
                              <p:par>
                                <p:cTn id="20" presetID="10" presetClass="entr" presetSubtype="0" fill="hold" nodeType="withEffect">
                                  <p:stCondLst>
                                    <p:cond delay="0"/>
                                  </p:stCondLst>
                                  <p:childTnLst>
                                    <p:set>
                                      <p:cBhvr>
                                        <p:cTn id="21" dur="1" fill="hold">
                                          <p:stCondLst>
                                            <p:cond delay="0"/>
                                          </p:stCondLst>
                                        </p:cTn>
                                        <p:tgtEl>
                                          <p:spTgt spid="2627"/>
                                        </p:tgtEl>
                                        <p:attrNameLst>
                                          <p:attrName>style.visibility</p:attrName>
                                        </p:attrNameLst>
                                      </p:cBhvr>
                                      <p:to>
                                        <p:strVal val="visible"/>
                                      </p:to>
                                    </p:set>
                                    <p:animEffect transition="in" filter="fade">
                                      <p:cBhvr>
                                        <p:cTn id="22" dur="1000"/>
                                        <p:tgtEl>
                                          <p:spTgt spid="2627"/>
                                        </p:tgtEl>
                                      </p:cBhvr>
                                    </p:animEffect>
                                  </p:childTnLst>
                                </p:cTn>
                              </p:par>
                              <p:par>
                                <p:cTn id="23" presetID="10" presetClass="entr" presetSubtype="0" fill="hold" nodeType="withEffect">
                                  <p:stCondLst>
                                    <p:cond delay="0"/>
                                  </p:stCondLst>
                                  <p:childTnLst>
                                    <p:set>
                                      <p:cBhvr>
                                        <p:cTn id="24" dur="1" fill="hold">
                                          <p:stCondLst>
                                            <p:cond delay="0"/>
                                          </p:stCondLst>
                                        </p:cTn>
                                        <p:tgtEl>
                                          <p:spTgt spid="2629"/>
                                        </p:tgtEl>
                                        <p:attrNameLst>
                                          <p:attrName>style.visibility</p:attrName>
                                        </p:attrNameLst>
                                      </p:cBhvr>
                                      <p:to>
                                        <p:strVal val="visible"/>
                                      </p:to>
                                    </p:set>
                                    <p:animEffect transition="in" filter="fade">
                                      <p:cBhvr>
                                        <p:cTn id="25" dur="1000"/>
                                        <p:tgtEl>
                                          <p:spTgt spid="2629"/>
                                        </p:tgtEl>
                                      </p:cBhvr>
                                    </p:animEffect>
                                  </p:childTnLst>
                                </p:cTn>
                              </p:par>
                              <p:par>
                                <p:cTn id="26" presetID="10" presetClass="entr" presetSubtype="0" fill="hold" nodeType="withEffect">
                                  <p:stCondLst>
                                    <p:cond delay="0"/>
                                  </p:stCondLst>
                                  <p:childTnLst>
                                    <p:set>
                                      <p:cBhvr>
                                        <p:cTn id="27" dur="1" fill="hold">
                                          <p:stCondLst>
                                            <p:cond delay="0"/>
                                          </p:stCondLst>
                                        </p:cTn>
                                        <p:tgtEl>
                                          <p:spTgt spid="2630"/>
                                        </p:tgtEl>
                                        <p:attrNameLst>
                                          <p:attrName>style.visibility</p:attrName>
                                        </p:attrNameLst>
                                      </p:cBhvr>
                                      <p:to>
                                        <p:strVal val="visible"/>
                                      </p:to>
                                    </p:set>
                                    <p:animEffect transition="in" filter="fade">
                                      <p:cBhvr>
                                        <p:cTn id="28" dur="1000"/>
                                        <p:tgtEl>
                                          <p:spTgt spid="2630"/>
                                        </p:tgtEl>
                                      </p:cBhvr>
                                    </p:animEffect>
                                  </p:childTnLst>
                                </p:cTn>
                              </p:par>
                              <p:par>
                                <p:cTn id="29" presetID="10" presetClass="entr" presetSubtype="0" fill="hold" nodeType="withEffect">
                                  <p:stCondLst>
                                    <p:cond delay="0"/>
                                  </p:stCondLst>
                                  <p:childTnLst>
                                    <p:set>
                                      <p:cBhvr>
                                        <p:cTn id="30" dur="1" fill="hold">
                                          <p:stCondLst>
                                            <p:cond delay="0"/>
                                          </p:stCondLst>
                                        </p:cTn>
                                        <p:tgtEl>
                                          <p:spTgt spid="2632"/>
                                        </p:tgtEl>
                                        <p:attrNameLst>
                                          <p:attrName>style.visibility</p:attrName>
                                        </p:attrNameLst>
                                      </p:cBhvr>
                                      <p:to>
                                        <p:strVal val="visible"/>
                                      </p:to>
                                    </p:set>
                                    <p:animEffect transition="in" filter="fade">
                                      <p:cBhvr>
                                        <p:cTn id="31" dur="1000"/>
                                        <p:tgtEl>
                                          <p:spTgt spid="2632"/>
                                        </p:tgtEl>
                                      </p:cBhvr>
                                    </p:animEffect>
                                  </p:childTnLst>
                                </p:cTn>
                              </p:par>
                              <p:par>
                                <p:cTn id="32" presetID="10" presetClass="entr" presetSubtype="0" fill="hold" nodeType="withEffect">
                                  <p:stCondLst>
                                    <p:cond delay="0"/>
                                  </p:stCondLst>
                                  <p:childTnLst>
                                    <p:set>
                                      <p:cBhvr>
                                        <p:cTn id="33" dur="1" fill="hold">
                                          <p:stCondLst>
                                            <p:cond delay="0"/>
                                          </p:stCondLst>
                                        </p:cTn>
                                        <p:tgtEl>
                                          <p:spTgt spid="2633"/>
                                        </p:tgtEl>
                                        <p:attrNameLst>
                                          <p:attrName>style.visibility</p:attrName>
                                        </p:attrNameLst>
                                      </p:cBhvr>
                                      <p:to>
                                        <p:strVal val="visible"/>
                                      </p:to>
                                    </p:set>
                                    <p:animEffect transition="in" filter="fade">
                                      <p:cBhvr>
                                        <p:cTn id="34" dur="1000"/>
                                        <p:tgtEl>
                                          <p:spTgt spid="2633"/>
                                        </p:tgtEl>
                                      </p:cBhvr>
                                    </p:animEffect>
                                  </p:childTnLst>
                                </p:cTn>
                              </p:par>
                              <p:par>
                                <p:cTn id="35" presetID="10" presetClass="entr" presetSubtype="0" fill="hold" nodeType="withEffect">
                                  <p:stCondLst>
                                    <p:cond delay="0"/>
                                  </p:stCondLst>
                                  <p:childTnLst>
                                    <p:set>
                                      <p:cBhvr>
                                        <p:cTn id="36" dur="1" fill="hold">
                                          <p:stCondLst>
                                            <p:cond delay="0"/>
                                          </p:stCondLst>
                                        </p:cTn>
                                        <p:tgtEl>
                                          <p:spTgt spid="2635"/>
                                        </p:tgtEl>
                                        <p:attrNameLst>
                                          <p:attrName>style.visibility</p:attrName>
                                        </p:attrNameLst>
                                      </p:cBhvr>
                                      <p:to>
                                        <p:strVal val="visible"/>
                                      </p:to>
                                    </p:set>
                                    <p:animEffect transition="in" filter="fade">
                                      <p:cBhvr>
                                        <p:cTn id="37" dur="1000"/>
                                        <p:tgtEl>
                                          <p:spTgt spid="2635"/>
                                        </p:tgtEl>
                                      </p:cBhvr>
                                    </p:animEffect>
                                  </p:childTnLst>
                                </p:cTn>
                              </p:par>
                              <p:par>
                                <p:cTn id="38" presetID="10" presetClass="entr" presetSubtype="0" fill="hold" nodeType="withEffect">
                                  <p:stCondLst>
                                    <p:cond delay="0"/>
                                  </p:stCondLst>
                                  <p:childTnLst>
                                    <p:set>
                                      <p:cBhvr>
                                        <p:cTn id="39" dur="1" fill="hold">
                                          <p:stCondLst>
                                            <p:cond delay="0"/>
                                          </p:stCondLst>
                                        </p:cTn>
                                        <p:tgtEl>
                                          <p:spTgt spid="2636"/>
                                        </p:tgtEl>
                                        <p:attrNameLst>
                                          <p:attrName>style.visibility</p:attrName>
                                        </p:attrNameLst>
                                      </p:cBhvr>
                                      <p:to>
                                        <p:strVal val="visible"/>
                                      </p:to>
                                    </p:set>
                                    <p:animEffect transition="in" filter="fade">
                                      <p:cBhvr>
                                        <p:cTn id="40" dur="1000"/>
                                        <p:tgtEl>
                                          <p:spTgt spid="2636"/>
                                        </p:tgtEl>
                                      </p:cBhvr>
                                    </p:animEffect>
                                  </p:childTnLst>
                                </p:cTn>
                              </p:par>
                              <p:par>
                                <p:cTn id="41" presetID="23" presetClass="entr" presetSubtype="16" fill="hold" nodeType="withEffect">
                                  <p:stCondLst>
                                    <p:cond delay="0"/>
                                  </p:stCondLst>
                                  <p:childTnLst>
                                    <p:set>
                                      <p:cBhvr>
                                        <p:cTn id="42" dur="1" fill="hold">
                                          <p:stCondLst>
                                            <p:cond delay="0"/>
                                          </p:stCondLst>
                                        </p:cTn>
                                        <p:tgtEl>
                                          <p:spTgt spid="2612"/>
                                        </p:tgtEl>
                                        <p:attrNameLst>
                                          <p:attrName>style.visibility</p:attrName>
                                        </p:attrNameLst>
                                      </p:cBhvr>
                                      <p:to>
                                        <p:strVal val="visible"/>
                                      </p:to>
                                    </p:set>
                                    <p:anim calcmode="lin" valueType="num">
                                      <p:cBhvr additive="base">
                                        <p:cTn id="43" dur="1000"/>
                                        <p:tgtEl>
                                          <p:spTgt spid="2612"/>
                                        </p:tgtEl>
                                        <p:attrNameLst>
                                          <p:attrName>ppt_w</p:attrName>
                                        </p:attrNameLst>
                                      </p:cBhvr>
                                      <p:tavLst>
                                        <p:tav tm="0">
                                          <p:val>
                                            <p:strVal val="0"/>
                                          </p:val>
                                        </p:tav>
                                        <p:tav tm="100000">
                                          <p:val>
                                            <p:strVal val="#ppt_w"/>
                                          </p:val>
                                        </p:tav>
                                      </p:tavLst>
                                    </p:anim>
                                    <p:anim calcmode="lin" valueType="num">
                                      <p:cBhvr additive="base">
                                        <p:cTn id="44" dur="1000"/>
                                        <p:tgtEl>
                                          <p:spTgt spid="2612"/>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613"/>
                                        </p:tgtEl>
                                        <p:attrNameLst>
                                          <p:attrName>style.visibility</p:attrName>
                                        </p:attrNameLst>
                                      </p:cBhvr>
                                      <p:to>
                                        <p:strVal val="visible"/>
                                      </p:to>
                                    </p:set>
                                    <p:anim calcmode="lin" valueType="num">
                                      <p:cBhvr additive="base">
                                        <p:cTn id="47" dur="1000"/>
                                        <p:tgtEl>
                                          <p:spTgt spid="2613"/>
                                        </p:tgtEl>
                                        <p:attrNameLst>
                                          <p:attrName>ppt_w</p:attrName>
                                        </p:attrNameLst>
                                      </p:cBhvr>
                                      <p:tavLst>
                                        <p:tav tm="0">
                                          <p:val>
                                            <p:strVal val="0"/>
                                          </p:val>
                                        </p:tav>
                                        <p:tav tm="100000">
                                          <p:val>
                                            <p:strVal val="#ppt_w"/>
                                          </p:val>
                                        </p:tav>
                                      </p:tavLst>
                                    </p:anim>
                                    <p:anim calcmode="lin" valueType="num">
                                      <p:cBhvr additive="base">
                                        <p:cTn id="48" dur="1000"/>
                                        <p:tgtEl>
                                          <p:spTgt spid="2613"/>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614"/>
                                        </p:tgtEl>
                                        <p:attrNameLst>
                                          <p:attrName>style.visibility</p:attrName>
                                        </p:attrNameLst>
                                      </p:cBhvr>
                                      <p:to>
                                        <p:strVal val="visible"/>
                                      </p:to>
                                    </p:set>
                                    <p:anim calcmode="lin" valueType="num">
                                      <p:cBhvr additive="base">
                                        <p:cTn id="51" dur="1000"/>
                                        <p:tgtEl>
                                          <p:spTgt spid="2614"/>
                                        </p:tgtEl>
                                        <p:attrNameLst>
                                          <p:attrName>ppt_w</p:attrName>
                                        </p:attrNameLst>
                                      </p:cBhvr>
                                      <p:tavLst>
                                        <p:tav tm="0">
                                          <p:val>
                                            <p:strVal val="0"/>
                                          </p:val>
                                        </p:tav>
                                        <p:tav tm="100000">
                                          <p:val>
                                            <p:strVal val="#ppt_w"/>
                                          </p:val>
                                        </p:tav>
                                      </p:tavLst>
                                    </p:anim>
                                    <p:anim calcmode="lin" valueType="num">
                                      <p:cBhvr additive="base">
                                        <p:cTn id="52" dur="1000"/>
                                        <p:tgtEl>
                                          <p:spTgt spid="261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615"/>
                                        </p:tgtEl>
                                        <p:attrNameLst>
                                          <p:attrName>style.visibility</p:attrName>
                                        </p:attrNameLst>
                                      </p:cBhvr>
                                      <p:to>
                                        <p:strVal val="visible"/>
                                      </p:to>
                                    </p:set>
                                    <p:anim calcmode="lin" valueType="num">
                                      <p:cBhvr additive="base">
                                        <p:cTn id="55" dur="1000"/>
                                        <p:tgtEl>
                                          <p:spTgt spid="2615"/>
                                        </p:tgtEl>
                                        <p:attrNameLst>
                                          <p:attrName>ppt_w</p:attrName>
                                        </p:attrNameLst>
                                      </p:cBhvr>
                                      <p:tavLst>
                                        <p:tav tm="0">
                                          <p:val>
                                            <p:strVal val="0"/>
                                          </p:val>
                                        </p:tav>
                                        <p:tav tm="100000">
                                          <p:val>
                                            <p:strVal val="#ppt_w"/>
                                          </p:val>
                                        </p:tav>
                                      </p:tavLst>
                                    </p:anim>
                                    <p:anim calcmode="lin" valueType="num">
                                      <p:cBhvr additive="base">
                                        <p:cTn id="56" dur="1000"/>
                                        <p:tgtEl>
                                          <p:spTgt spid="2615"/>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2617"/>
                                        </p:tgtEl>
                                        <p:attrNameLst>
                                          <p:attrName>style.visibility</p:attrName>
                                        </p:attrNameLst>
                                      </p:cBhvr>
                                      <p:to>
                                        <p:strVal val="visible"/>
                                      </p:to>
                                    </p:set>
                                    <p:anim calcmode="lin" valueType="num">
                                      <p:cBhvr additive="base">
                                        <p:cTn id="59" dur="1000"/>
                                        <p:tgtEl>
                                          <p:spTgt spid="2617"/>
                                        </p:tgtEl>
                                        <p:attrNameLst>
                                          <p:attrName>ppt_w</p:attrName>
                                        </p:attrNameLst>
                                      </p:cBhvr>
                                      <p:tavLst>
                                        <p:tav tm="0">
                                          <p:val>
                                            <p:strVal val="0"/>
                                          </p:val>
                                        </p:tav>
                                        <p:tav tm="100000">
                                          <p:val>
                                            <p:strVal val="#ppt_w"/>
                                          </p:val>
                                        </p:tav>
                                      </p:tavLst>
                                    </p:anim>
                                    <p:anim calcmode="lin" valueType="num">
                                      <p:cBhvr additive="base">
                                        <p:cTn id="60" dur="1000"/>
                                        <p:tgtEl>
                                          <p:spTgt spid="2617"/>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2616"/>
                                        </p:tgtEl>
                                        <p:attrNameLst>
                                          <p:attrName>style.visibility</p:attrName>
                                        </p:attrNameLst>
                                      </p:cBhvr>
                                      <p:to>
                                        <p:strVal val="visible"/>
                                      </p:to>
                                    </p:set>
                                    <p:anim calcmode="lin" valueType="num">
                                      <p:cBhvr additive="base">
                                        <p:cTn id="63" dur="1000"/>
                                        <p:tgtEl>
                                          <p:spTgt spid="2616"/>
                                        </p:tgtEl>
                                        <p:attrNameLst>
                                          <p:attrName>ppt_w</p:attrName>
                                        </p:attrNameLst>
                                      </p:cBhvr>
                                      <p:tavLst>
                                        <p:tav tm="0">
                                          <p:val>
                                            <p:strVal val="0"/>
                                          </p:val>
                                        </p:tav>
                                        <p:tav tm="100000">
                                          <p:val>
                                            <p:strVal val="#ppt_w"/>
                                          </p:val>
                                        </p:tav>
                                      </p:tavLst>
                                    </p:anim>
                                    <p:anim calcmode="lin" valueType="num">
                                      <p:cBhvr additive="base">
                                        <p:cTn id="64" dur="1000"/>
                                        <p:tgtEl>
                                          <p:spTgt spid="2616"/>
                                        </p:tgtEl>
                                        <p:attrNameLst>
                                          <p:attrName>ppt_h</p:attrName>
                                        </p:attrNameLst>
                                      </p:cBhvr>
                                      <p:tavLst>
                                        <p:tav tm="0">
                                          <p:val>
                                            <p:str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2619"/>
                                        </p:tgtEl>
                                        <p:attrNameLst>
                                          <p:attrName>style.visibility</p:attrName>
                                        </p:attrNameLst>
                                      </p:cBhvr>
                                      <p:to>
                                        <p:strVal val="visible"/>
                                      </p:to>
                                    </p:set>
                                    <p:animEffect transition="in" filter="fade">
                                      <p:cBhvr>
                                        <p:cTn id="67" dur="1000"/>
                                        <p:tgtEl>
                                          <p:spTgt spid="2619"/>
                                        </p:tgtEl>
                                      </p:cBhvr>
                                    </p:animEffect>
                                  </p:childTnLst>
                                </p:cTn>
                              </p:par>
                              <p:par>
                                <p:cTn id="68" presetID="10" presetClass="entr" presetSubtype="0" fill="hold" nodeType="withEffect">
                                  <p:stCondLst>
                                    <p:cond delay="0"/>
                                  </p:stCondLst>
                                  <p:childTnLst>
                                    <p:set>
                                      <p:cBhvr>
                                        <p:cTn id="69" dur="1" fill="hold">
                                          <p:stCondLst>
                                            <p:cond delay="0"/>
                                          </p:stCondLst>
                                        </p:cTn>
                                        <p:tgtEl>
                                          <p:spTgt spid="2622"/>
                                        </p:tgtEl>
                                        <p:attrNameLst>
                                          <p:attrName>style.visibility</p:attrName>
                                        </p:attrNameLst>
                                      </p:cBhvr>
                                      <p:to>
                                        <p:strVal val="visible"/>
                                      </p:to>
                                    </p:set>
                                    <p:animEffect transition="in" filter="fade">
                                      <p:cBhvr>
                                        <p:cTn id="70" dur="1000"/>
                                        <p:tgtEl>
                                          <p:spTgt spid="2622"/>
                                        </p:tgtEl>
                                      </p:cBhvr>
                                    </p:animEffect>
                                  </p:childTnLst>
                                </p:cTn>
                              </p:par>
                              <p:par>
                                <p:cTn id="71" presetID="10" presetClass="entr" presetSubtype="0" fill="hold" nodeType="withEffect">
                                  <p:stCondLst>
                                    <p:cond delay="0"/>
                                  </p:stCondLst>
                                  <p:childTnLst>
                                    <p:set>
                                      <p:cBhvr>
                                        <p:cTn id="72" dur="1" fill="hold">
                                          <p:stCondLst>
                                            <p:cond delay="0"/>
                                          </p:stCondLst>
                                        </p:cTn>
                                        <p:tgtEl>
                                          <p:spTgt spid="2625"/>
                                        </p:tgtEl>
                                        <p:attrNameLst>
                                          <p:attrName>style.visibility</p:attrName>
                                        </p:attrNameLst>
                                      </p:cBhvr>
                                      <p:to>
                                        <p:strVal val="visible"/>
                                      </p:to>
                                    </p:set>
                                    <p:animEffect transition="in" filter="fade">
                                      <p:cBhvr>
                                        <p:cTn id="73" dur="1000"/>
                                        <p:tgtEl>
                                          <p:spTgt spid="2625"/>
                                        </p:tgtEl>
                                      </p:cBhvr>
                                    </p:animEffect>
                                  </p:childTnLst>
                                </p:cTn>
                              </p:par>
                              <p:par>
                                <p:cTn id="74" presetID="10" presetClass="entr" presetSubtype="0" fill="hold" nodeType="withEffect">
                                  <p:stCondLst>
                                    <p:cond delay="0"/>
                                  </p:stCondLst>
                                  <p:childTnLst>
                                    <p:set>
                                      <p:cBhvr>
                                        <p:cTn id="75" dur="1" fill="hold">
                                          <p:stCondLst>
                                            <p:cond delay="0"/>
                                          </p:stCondLst>
                                        </p:cTn>
                                        <p:tgtEl>
                                          <p:spTgt spid="2628"/>
                                        </p:tgtEl>
                                        <p:attrNameLst>
                                          <p:attrName>style.visibility</p:attrName>
                                        </p:attrNameLst>
                                      </p:cBhvr>
                                      <p:to>
                                        <p:strVal val="visible"/>
                                      </p:to>
                                    </p:set>
                                    <p:animEffect transition="in" filter="fade">
                                      <p:cBhvr>
                                        <p:cTn id="76" dur="1000"/>
                                        <p:tgtEl>
                                          <p:spTgt spid="2628"/>
                                        </p:tgtEl>
                                      </p:cBhvr>
                                    </p:animEffect>
                                  </p:childTnLst>
                                </p:cTn>
                              </p:par>
                              <p:par>
                                <p:cTn id="77" presetID="10" presetClass="entr" presetSubtype="0" fill="hold" nodeType="withEffect">
                                  <p:stCondLst>
                                    <p:cond delay="0"/>
                                  </p:stCondLst>
                                  <p:childTnLst>
                                    <p:set>
                                      <p:cBhvr>
                                        <p:cTn id="78" dur="1" fill="hold">
                                          <p:stCondLst>
                                            <p:cond delay="0"/>
                                          </p:stCondLst>
                                        </p:cTn>
                                        <p:tgtEl>
                                          <p:spTgt spid="2631"/>
                                        </p:tgtEl>
                                        <p:attrNameLst>
                                          <p:attrName>style.visibility</p:attrName>
                                        </p:attrNameLst>
                                      </p:cBhvr>
                                      <p:to>
                                        <p:strVal val="visible"/>
                                      </p:to>
                                    </p:set>
                                    <p:animEffect transition="in" filter="fade">
                                      <p:cBhvr>
                                        <p:cTn id="79" dur="1000"/>
                                        <p:tgtEl>
                                          <p:spTgt spid="2631"/>
                                        </p:tgtEl>
                                      </p:cBhvr>
                                    </p:animEffect>
                                  </p:childTnLst>
                                </p:cTn>
                              </p:par>
                              <p:par>
                                <p:cTn id="80" presetID="10" presetClass="entr" presetSubtype="0" fill="hold" nodeType="withEffect">
                                  <p:stCondLst>
                                    <p:cond delay="0"/>
                                  </p:stCondLst>
                                  <p:childTnLst>
                                    <p:set>
                                      <p:cBhvr>
                                        <p:cTn id="81" dur="1" fill="hold">
                                          <p:stCondLst>
                                            <p:cond delay="0"/>
                                          </p:stCondLst>
                                        </p:cTn>
                                        <p:tgtEl>
                                          <p:spTgt spid="2634"/>
                                        </p:tgtEl>
                                        <p:attrNameLst>
                                          <p:attrName>style.visibility</p:attrName>
                                        </p:attrNameLst>
                                      </p:cBhvr>
                                      <p:to>
                                        <p:strVal val="visible"/>
                                      </p:to>
                                    </p:set>
                                    <p:animEffect transition="in" filter="fade">
                                      <p:cBhvr>
                                        <p:cTn id="82" dur="1000"/>
                                        <p:tgtEl>
                                          <p:spTgt spid="2634"/>
                                        </p:tgtEl>
                                      </p:cBhvr>
                                    </p:animEffect>
                                  </p:childTnLst>
                                </p:cTn>
                              </p:par>
                              <p:par>
                                <p:cTn id="83" presetID="2" presetClass="entr" presetSubtype="8" fill="hold" nodeType="withEffect">
                                  <p:stCondLst>
                                    <p:cond delay="0"/>
                                  </p:stCondLst>
                                  <p:childTnLst>
                                    <p:set>
                                      <p:cBhvr>
                                        <p:cTn id="84" dur="1" fill="hold">
                                          <p:stCondLst>
                                            <p:cond delay="0"/>
                                          </p:stCondLst>
                                        </p:cTn>
                                        <p:tgtEl>
                                          <p:spTgt spid="2618"/>
                                        </p:tgtEl>
                                        <p:attrNameLst>
                                          <p:attrName>style.visibility</p:attrName>
                                        </p:attrNameLst>
                                      </p:cBhvr>
                                      <p:to>
                                        <p:strVal val="visible"/>
                                      </p:to>
                                    </p:set>
                                    <p:anim calcmode="lin" valueType="num">
                                      <p:cBhvr additive="base">
                                        <p:cTn id="85" dur="1000"/>
                                        <p:tgtEl>
                                          <p:spTgt spid="2618"/>
                                        </p:tgtEl>
                                        <p:attrNameLst>
                                          <p:attrName>ppt_x</p:attrName>
                                        </p:attrNameLst>
                                      </p:cBhvr>
                                      <p:tavLst>
                                        <p:tav tm="0">
                                          <p:val>
                                            <p:strVal val="#ppt_x-1"/>
                                          </p:val>
                                        </p:tav>
                                        <p:tav tm="100000">
                                          <p:val>
                                            <p:strVal val="#ppt_x"/>
                                          </p:val>
                                        </p:tav>
                                      </p:tavLst>
                                    </p:anim>
                                  </p:childTnLst>
                                </p:cTn>
                              </p:par>
                              <p:par>
                                <p:cTn id="86" presetID="10" presetClass="entr" presetSubtype="0" fill="hold" nodeType="withEffect">
                                  <p:stCondLst>
                                    <p:cond delay="0"/>
                                  </p:stCondLst>
                                  <p:childTnLst>
                                    <p:set>
                                      <p:cBhvr>
                                        <p:cTn id="87" dur="1" fill="hold">
                                          <p:stCondLst>
                                            <p:cond delay="0"/>
                                          </p:stCondLst>
                                        </p:cTn>
                                        <p:tgtEl>
                                          <p:spTgt spid="2642"/>
                                        </p:tgtEl>
                                        <p:attrNameLst>
                                          <p:attrName>style.visibility</p:attrName>
                                        </p:attrNameLst>
                                      </p:cBhvr>
                                      <p:to>
                                        <p:strVal val="visible"/>
                                      </p:to>
                                    </p:set>
                                    <p:animEffect transition="in" filter="fade">
                                      <p:cBhvr>
                                        <p:cTn id="88" dur="1000"/>
                                        <p:tgtEl>
                                          <p:spTgt spid="2642"/>
                                        </p:tgtEl>
                                      </p:cBhvr>
                                    </p:animEffect>
                                  </p:childTnLst>
                                </p:cTn>
                              </p:par>
                              <p:par>
                                <p:cTn id="89" presetID="10" presetClass="entr" presetSubtype="0" fill="hold" nodeType="withEffect">
                                  <p:stCondLst>
                                    <p:cond delay="0"/>
                                  </p:stCondLst>
                                  <p:childTnLst>
                                    <p:set>
                                      <p:cBhvr>
                                        <p:cTn id="90" dur="1" fill="hold">
                                          <p:stCondLst>
                                            <p:cond delay="0"/>
                                          </p:stCondLst>
                                        </p:cTn>
                                        <p:tgtEl>
                                          <p:spTgt spid="2643"/>
                                        </p:tgtEl>
                                        <p:attrNameLst>
                                          <p:attrName>style.visibility</p:attrName>
                                        </p:attrNameLst>
                                      </p:cBhvr>
                                      <p:to>
                                        <p:strVal val="visible"/>
                                      </p:to>
                                    </p:set>
                                    <p:animEffect transition="in" filter="fade">
                                      <p:cBhvr>
                                        <p:cTn id="91" dur="1000"/>
                                        <p:tgtEl>
                                          <p:spTgt spid="2643"/>
                                        </p:tgtEl>
                                      </p:cBhvr>
                                    </p:animEffect>
                                  </p:childTnLst>
                                </p:cTn>
                              </p:par>
                              <p:par>
                                <p:cTn id="92" presetID="10" presetClass="entr" presetSubtype="0" fill="hold" nodeType="withEffect">
                                  <p:stCondLst>
                                    <p:cond delay="0"/>
                                  </p:stCondLst>
                                  <p:childTnLst>
                                    <p:set>
                                      <p:cBhvr>
                                        <p:cTn id="93" dur="1" fill="hold">
                                          <p:stCondLst>
                                            <p:cond delay="0"/>
                                          </p:stCondLst>
                                        </p:cTn>
                                        <p:tgtEl>
                                          <p:spTgt spid="2644"/>
                                        </p:tgtEl>
                                        <p:attrNameLst>
                                          <p:attrName>style.visibility</p:attrName>
                                        </p:attrNameLst>
                                      </p:cBhvr>
                                      <p:to>
                                        <p:strVal val="visible"/>
                                      </p:to>
                                    </p:set>
                                    <p:animEffect transition="in" filter="fade">
                                      <p:cBhvr>
                                        <p:cTn id="94" dur="1000"/>
                                        <p:tgtEl>
                                          <p:spTgt spid="2644"/>
                                        </p:tgtEl>
                                      </p:cBhvr>
                                    </p:animEffect>
                                  </p:childTnLst>
                                </p:cTn>
                              </p:par>
                              <p:par>
                                <p:cTn id="95" presetID="10" presetClass="entr" presetSubtype="0" fill="hold" nodeType="withEffect">
                                  <p:stCondLst>
                                    <p:cond delay="0"/>
                                  </p:stCondLst>
                                  <p:childTnLst>
                                    <p:set>
                                      <p:cBhvr>
                                        <p:cTn id="96" dur="1" fill="hold">
                                          <p:stCondLst>
                                            <p:cond delay="0"/>
                                          </p:stCondLst>
                                        </p:cTn>
                                        <p:tgtEl>
                                          <p:spTgt spid="2645"/>
                                        </p:tgtEl>
                                        <p:attrNameLst>
                                          <p:attrName>style.visibility</p:attrName>
                                        </p:attrNameLst>
                                      </p:cBhvr>
                                      <p:to>
                                        <p:strVal val="visible"/>
                                      </p:to>
                                    </p:set>
                                    <p:animEffect transition="in" filter="fade">
                                      <p:cBhvr>
                                        <p:cTn id="97" dur="1000"/>
                                        <p:tgtEl>
                                          <p:spTgt spid="2645"/>
                                        </p:tgtEl>
                                      </p:cBhvr>
                                    </p:animEffect>
                                  </p:childTnLst>
                                </p:cTn>
                              </p:par>
                              <p:par>
                                <p:cTn id="98" presetID="10" presetClass="entr" presetSubtype="0" fill="hold" nodeType="withEffect">
                                  <p:stCondLst>
                                    <p:cond delay="0"/>
                                  </p:stCondLst>
                                  <p:childTnLst>
                                    <p:set>
                                      <p:cBhvr>
                                        <p:cTn id="99" dur="1" fill="hold">
                                          <p:stCondLst>
                                            <p:cond delay="0"/>
                                          </p:stCondLst>
                                        </p:cTn>
                                        <p:tgtEl>
                                          <p:spTgt spid="2646"/>
                                        </p:tgtEl>
                                        <p:attrNameLst>
                                          <p:attrName>style.visibility</p:attrName>
                                        </p:attrNameLst>
                                      </p:cBhvr>
                                      <p:to>
                                        <p:strVal val="visible"/>
                                      </p:to>
                                    </p:set>
                                    <p:animEffect transition="in" filter="fade">
                                      <p:cBhvr>
                                        <p:cTn id="100" dur="1000"/>
                                        <p:tgtEl>
                                          <p:spTgt spid="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4"/>
        <p:cNvGrpSpPr/>
        <p:nvPr/>
      </p:nvGrpSpPr>
      <p:grpSpPr>
        <a:xfrm>
          <a:off x="0" y="0"/>
          <a:ext cx="0" cy="0"/>
          <a:chOff x="0" y="0"/>
          <a:chExt cx="0" cy="0"/>
        </a:xfrm>
      </p:grpSpPr>
      <p:sp>
        <p:nvSpPr>
          <p:cNvPr id="3605" name="Google Shape;3605;p87"/>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grpSp>
        <p:nvGrpSpPr>
          <p:cNvPr id="3606" name="Google Shape;3606;p87"/>
          <p:cNvGrpSpPr/>
          <p:nvPr/>
        </p:nvGrpSpPr>
        <p:grpSpPr>
          <a:xfrm>
            <a:off x="8366565" y="3429220"/>
            <a:ext cx="1965289" cy="517060"/>
            <a:chOff x="3539975" y="3523525"/>
            <a:chExt cx="745925" cy="196250"/>
          </a:xfrm>
        </p:grpSpPr>
        <p:sp>
          <p:nvSpPr>
            <p:cNvPr id="3607" name="Google Shape;3607;p8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3" name="Google Shape;3623;p87"/>
          <p:cNvSpPr/>
          <p:nvPr/>
        </p:nvSpPr>
        <p:spPr>
          <a:xfrm>
            <a:off x="798875" y="26524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4" name="Google Shape;3624;p87"/>
          <p:cNvGrpSpPr/>
          <p:nvPr/>
        </p:nvGrpSpPr>
        <p:grpSpPr>
          <a:xfrm>
            <a:off x="2864283" y="2877996"/>
            <a:ext cx="793256" cy="182899"/>
            <a:chOff x="2685575" y="2835950"/>
            <a:chExt cx="433000" cy="99825"/>
          </a:xfrm>
        </p:grpSpPr>
        <p:sp>
          <p:nvSpPr>
            <p:cNvPr id="3625" name="Google Shape;3625;p8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9" name="Google Shape;3629;p87"/>
          <p:cNvSpPr/>
          <p:nvPr/>
        </p:nvSpPr>
        <p:spPr>
          <a:xfrm rot="-5400000">
            <a:off x="4915335" y="30051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24"/>
                                        </p:tgtEl>
                                        <p:attrNameLst>
                                          <p:attrName>style.visibility</p:attrName>
                                        </p:attrNameLst>
                                      </p:cBhvr>
                                      <p:to>
                                        <p:strVal val="visible"/>
                                      </p:to>
                                    </p:set>
                                    <p:anim calcmode="lin" valueType="num">
                                      <p:cBhvr additive="base">
                                        <p:cTn id="7" dur="1000"/>
                                        <p:tgtEl>
                                          <p:spTgt spid="362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605"/>
                                        </p:tgtEl>
                                        <p:attrNameLst>
                                          <p:attrName>style.visibility</p:attrName>
                                        </p:attrNameLst>
                                      </p:cBhvr>
                                      <p:to>
                                        <p:strVal val="visible"/>
                                      </p:to>
                                    </p:set>
                                    <p:anim calcmode="lin" valueType="num">
                                      <p:cBhvr additive="base">
                                        <p:cTn id="10" dur="1000"/>
                                        <p:tgtEl>
                                          <p:spTgt spid="3605"/>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3623"/>
                                        </p:tgtEl>
                                        <p:attrNameLst>
                                          <p:attrName>style.visibility</p:attrName>
                                        </p:attrNameLst>
                                      </p:cBhvr>
                                      <p:to>
                                        <p:strVal val="visible"/>
                                      </p:to>
                                    </p:set>
                                    <p:anim calcmode="lin" valueType="num">
                                      <p:cBhvr additive="base">
                                        <p:cTn id="13" dur="1000"/>
                                        <p:tgtEl>
                                          <p:spTgt spid="3623"/>
                                        </p:tgtEl>
                                        <p:attrNameLst>
                                          <p:attrName>ppt_w</p:attrName>
                                        </p:attrNameLst>
                                      </p:cBhvr>
                                      <p:tavLst>
                                        <p:tav tm="0">
                                          <p:val>
                                            <p:strVal val="0"/>
                                          </p:val>
                                        </p:tav>
                                        <p:tav tm="100000">
                                          <p:val>
                                            <p:strVal val="#ppt_w"/>
                                          </p:val>
                                        </p:tav>
                                      </p:tavLst>
                                    </p:anim>
                                    <p:anim calcmode="lin" valueType="num">
                                      <p:cBhvr additive="base">
                                        <p:cTn id="14" dur="1000"/>
                                        <p:tgtEl>
                                          <p:spTgt spid="3623"/>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3629"/>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3630"/>
                                        </p:tgtEl>
                                        <p:attrNameLst>
                                          <p:attrName>style.visibility</p:attrName>
                                        </p:attrNameLst>
                                      </p:cBhvr>
                                      <p:to>
                                        <p:strVal val="visible"/>
                                      </p:to>
                                    </p:set>
                                    <p:animEffect transition="in" filter="fade">
                                      <p:cBhvr>
                                        <p:cTn id="19" dur="1000"/>
                                        <p:tgtEl>
                                          <p:spTgt spid="3630"/>
                                        </p:tgtEl>
                                      </p:cBhvr>
                                    </p:animEffect>
                                  </p:childTnLst>
                                </p:cTn>
                              </p:par>
                              <p:par>
                                <p:cTn id="20" presetID="10" presetClass="entr" presetSubtype="0" fill="hold" nodeType="withEffect">
                                  <p:stCondLst>
                                    <p:cond delay="0"/>
                                  </p:stCondLst>
                                  <p:childTnLst>
                                    <p:set>
                                      <p:cBhvr>
                                        <p:cTn id="21" dur="1" fill="hold">
                                          <p:stCondLst>
                                            <p:cond delay="0"/>
                                          </p:stCondLst>
                                        </p:cTn>
                                        <p:tgtEl>
                                          <p:spTgt spid="3631"/>
                                        </p:tgtEl>
                                        <p:attrNameLst>
                                          <p:attrName>style.visibility</p:attrName>
                                        </p:attrNameLst>
                                      </p:cBhvr>
                                      <p:to>
                                        <p:strVal val="visible"/>
                                      </p:to>
                                    </p:set>
                                    <p:animEffect transition="in" filter="fade">
                                      <p:cBhvr>
                                        <p:cTn id="22" dur="1000"/>
                                        <p:tgtEl>
                                          <p:spTgt spid="3631"/>
                                        </p:tgtEl>
                                      </p:cBhvr>
                                    </p:animEffect>
                                  </p:childTnLst>
                                </p:cTn>
                              </p:par>
                              <p:par>
                                <p:cTn id="23" presetID="10" presetClass="entr" presetSubtype="0" fill="hold" nodeType="withEffect">
                                  <p:stCondLst>
                                    <p:cond delay="0"/>
                                  </p:stCondLst>
                                  <p:childTnLst>
                                    <p:set>
                                      <p:cBhvr>
                                        <p:cTn id="24" dur="1" fill="hold">
                                          <p:stCondLst>
                                            <p:cond delay="0"/>
                                          </p:stCondLst>
                                        </p:cTn>
                                        <p:tgtEl>
                                          <p:spTgt spid="3632"/>
                                        </p:tgtEl>
                                        <p:attrNameLst>
                                          <p:attrName>style.visibility</p:attrName>
                                        </p:attrNameLst>
                                      </p:cBhvr>
                                      <p:to>
                                        <p:strVal val="visible"/>
                                      </p:to>
                                    </p:set>
                                    <p:animEffect transition="in" filter="fade">
                                      <p:cBhvr>
                                        <p:cTn id="25" dur="1000"/>
                                        <p:tgtEl>
                                          <p:spTgt spid="3632"/>
                                        </p:tgtEl>
                                      </p:cBhvr>
                                    </p:animEffect>
                                  </p:childTnLst>
                                </p:cTn>
                              </p:par>
                              <p:par>
                                <p:cTn id="26" presetID="10" presetClass="entr" presetSubtype="0" fill="hold" nodeType="withEffect">
                                  <p:stCondLst>
                                    <p:cond delay="0"/>
                                  </p:stCondLst>
                                  <p:childTnLst>
                                    <p:set>
                                      <p:cBhvr>
                                        <p:cTn id="27" dur="1" fill="hold">
                                          <p:stCondLst>
                                            <p:cond delay="0"/>
                                          </p:stCondLst>
                                        </p:cTn>
                                        <p:tgtEl>
                                          <p:spTgt spid="3633"/>
                                        </p:tgtEl>
                                        <p:attrNameLst>
                                          <p:attrName>style.visibility</p:attrName>
                                        </p:attrNameLst>
                                      </p:cBhvr>
                                      <p:to>
                                        <p:strVal val="visible"/>
                                      </p:to>
                                    </p:set>
                                    <p:animEffect transition="in" filter="fade">
                                      <p:cBhvr>
                                        <p:cTn id="28" dur="1000"/>
                                        <p:tgtEl>
                                          <p:spTgt spid="3633"/>
                                        </p:tgtEl>
                                      </p:cBhvr>
                                    </p:animEffect>
                                  </p:childTnLst>
                                </p:cTn>
                              </p:par>
                              <p:par>
                                <p:cTn id="29" presetID="10" presetClass="entr" presetSubtype="0" fill="hold" nodeType="withEffect">
                                  <p:stCondLst>
                                    <p:cond delay="0"/>
                                  </p:stCondLst>
                                  <p:childTnLst>
                                    <p:set>
                                      <p:cBhvr>
                                        <p:cTn id="30" dur="1" fill="hold">
                                          <p:stCondLst>
                                            <p:cond delay="0"/>
                                          </p:stCondLst>
                                        </p:cTn>
                                        <p:tgtEl>
                                          <p:spTgt spid="3634"/>
                                        </p:tgtEl>
                                        <p:attrNameLst>
                                          <p:attrName>style.visibility</p:attrName>
                                        </p:attrNameLst>
                                      </p:cBhvr>
                                      <p:to>
                                        <p:strVal val="visible"/>
                                      </p:to>
                                    </p:set>
                                    <p:animEffect transition="in" filter="fade">
                                      <p:cBhvr>
                                        <p:cTn id="31" dur="1000"/>
                                        <p:tgtEl>
                                          <p:spTgt spid="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88"/>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3640" name="Google Shape;3640;p88"/>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 PICTURE ALWAYS REINFORCES THE CONCEPT</a:t>
            </a:r>
            <a:endParaRPr/>
          </a:p>
        </p:txBody>
      </p:sp>
      <p:pic>
        <p:nvPicPr>
          <p:cNvPr id="3641" name="Google Shape;3641;p88"/>
          <p:cNvPicPr preferRelativeResize="0"/>
          <p:nvPr/>
        </p:nvPicPr>
        <p:blipFill rotWithShape="1">
          <a:blip r:embed="rId3">
            <a:alphaModFix/>
          </a:blip>
          <a:srcRect l="23293" t="872" r="20980"/>
          <a:stretch/>
        </p:blipFill>
        <p:spPr>
          <a:xfrm>
            <a:off x="4883625" y="85050"/>
            <a:ext cx="4172224" cy="4973399"/>
          </a:xfrm>
          <a:prstGeom prst="rect">
            <a:avLst/>
          </a:prstGeom>
          <a:noFill/>
          <a:ln w="9525" cap="flat" cmpd="sng">
            <a:solidFill>
              <a:schemeClr val="dk2"/>
            </a:solidFill>
            <a:prstDash val="solid"/>
            <a:round/>
            <a:headEnd type="none" w="sm" len="sm"/>
            <a:tailEnd type="none" w="sm" len="sm"/>
          </a:ln>
        </p:spPr>
      </p:pic>
      <p:pic>
        <p:nvPicPr>
          <p:cNvPr id="3642" name="Google Shape;3642;p88"/>
          <p:cNvPicPr preferRelativeResize="0"/>
          <p:nvPr/>
        </p:nvPicPr>
        <p:blipFill>
          <a:blip r:embed="rId4">
            <a:alphaModFix/>
          </a:blip>
          <a:stretch>
            <a:fillRect/>
          </a:stretch>
        </p:blipFill>
        <p:spPr>
          <a:xfrm>
            <a:off x="153241" y="4008500"/>
            <a:ext cx="9353213" cy="2681250"/>
          </a:xfrm>
          <a:prstGeom prst="rect">
            <a:avLst/>
          </a:prstGeom>
          <a:noFill/>
          <a:ln>
            <a:noFill/>
          </a:ln>
        </p:spPr>
      </p:pic>
      <p:grpSp>
        <p:nvGrpSpPr>
          <p:cNvPr id="3643" name="Google Shape;3643;p88"/>
          <p:cNvGrpSpPr/>
          <p:nvPr/>
        </p:nvGrpSpPr>
        <p:grpSpPr>
          <a:xfrm flipH="1">
            <a:off x="7912919" y="1278570"/>
            <a:ext cx="289170" cy="284718"/>
            <a:chOff x="426000" y="3302025"/>
            <a:chExt cx="220875" cy="217475"/>
          </a:xfrm>
        </p:grpSpPr>
        <p:sp>
          <p:nvSpPr>
            <p:cNvPr id="3644" name="Google Shape;3644;p8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8"/>
          <p:cNvGrpSpPr/>
          <p:nvPr/>
        </p:nvGrpSpPr>
        <p:grpSpPr>
          <a:xfrm flipH="1">
            <a:off x="9148986" y="905775"/>
            <a:ext cx="357454" cy="956304"/>
            <a:chOff x="357713" y="600975"/>
            <a:chExt cx="357454" cy="956304"/>
          </a:xfrm>
        </p:grpSpPr>
        <p:sp>
          <p:nvSpPr>
            <p:cNvPr id="3647" name="Google Shape;3647;p8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1" name="Google Shape;3651;p88"/>
          <p:cNvSpPr/>
          <p:nvPr/>
        </p:nvSpPr>
        <p:spPr>
          <a:xfrm flipH="1">
            <a:off x="3663353" y="53823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8"/>
          <p:cNvSpPr/>
          <p:nvPr/>
        </p:nvSpPr>
        <p:spPr>
          <a:xfrm flipH="1">
            <a:off x="5400061" y="3215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3" name="Google Shape;3653;p88"/>
          <p:cNvGrpSpPr/>
          <p:nvPr/>
        </p:nvGrpSpPr>
        <p:grpSpPr>
          <a:xfrm>
            <a:off x="2156438" y="568471"/>
            <a:ext cx="793256" cy="182899"/>
            <a:chOff x="2685575" y="2835950"/>
            <a:chExt cx="433000" cy="99825"/>
          </a:xfrm>
        </p:grpSpPr>
        <p:sp>
          <p:nvSpPr>
            <p:cNvPr id="3654" name="Google Shape;3654;p8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8" name="Google Shape;3658;p8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8">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5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640"/>
                                        </p:tgtEl>
                                        <p:attrNameLst>
                                          <p:attrName>style.visibility</p:attrName>
                                        </p:attrNameLst>
                                      </p:cBhvr>
                                      <p:to>
                                        <p:strVal val="visible"/>
                                      </p:to>
                                    </p:set>
                                    <p:anim calcmode="lin" valueType="num">
                                      <p:cBhvr additive="base">
                                        <p:cTn id="9" dur="1000"/>
                                        <p:tgtEl>
                                          <p:spTgt spid="3640"/>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639"/>
                                        </p:tgtEl>
                                        <p:attrNameLst>
                                          <p:attrName>style.visibility</p:attrName>
                                        </p:attrNameLst>
                                      </p:cBhvr>
                                      <p:to>
                                        <p:strVal val="visible"/>
                                      </p:to>
                                    </p:set>
                                    <p:animEffect transition="in" filter="fade">
                                      <p:cBhvr>
                                        <p:cTn id="12" dur="1000"/>
                                        <p:tgtEl>
                                          <p:spTgt spid="3639"/>
                                        </p:tgtEl>
                                      </p:cBhvr>
                                    </p:animEffect>
                                  </p:childTnLst>
                                </p:cTn>
                              </p:par>
                              <p:par>
                                <p:cTn id="13" presetID="2" presetClass="entr" presetSubtype="2" fill="hold" nodeType="withEffect">
                                  <p:stCondLst>
                                    <p:cond delay="0"/>
                                  </p:stCondLst>
                                  <p:childTnLst>
                                    <p:set>
                                      <p:cBhvr>
                                        <p:cTn id="14" dur="1" fill="hold">
                                          <p:stCondLst>
                                            <p:cond delay="0"/>
                                          </p:stCondLst>
                                        </p:cTn>
                                        <p:tgtEl>
                                          <p:spTgt spid="3642"/>
                                        </p:tgtEl>
                                        <p:attrNameLst>
                                          <p:attrName>style.visibility</p:attrName>
                                        </p:attrNameLst>
                                      </p:cBhvr>
                                      <p:to>
                                        <p:strVal val="visible"/>
                                      </p:to>
                                    </p:set>
                                    <p:anim calcmode="lin" valueType="num">
                                      <p:cBhvr additive="base">
                                        <p:cTn id="15" dur="1000"/>
                                        <p:tgtEl>
                                          <p:spTgt spid="3642"/>
                                        </p:tgtEl>
                                        <p:attrNameLst>
                                          <p:attrName>ppt_x</p:attrName>
                                        </p:attrNameLst>
                                      </p:cBhvr>
                                      <p:tavLst>
                                        <p:tav tm="0">
                                          <p:val>
                                            <p:strVal val="#ppt_x+1"/>
                                          </p:val>
                                        </p:tav>
                                        <p:tav tm="100000">
                                          <p:val>
                                            <p:strVal val="#ppt_x"/>
                                          </p:val>
                                        </p:tav>
                                      </p:tavLst>
                                    </p:anim>
                                  </p:childTnLst>
                                </p:cTn>
                              </p:par>
                              <p:par>
                                <p:cTn id="16" presetID="23" presetClass="entr" presetSubtype="16" fill="hold" nodeType="withEffect">
                                  <p:stCondLst>
                                    <p:cond delay="0"/>
                                  </p:stCondLst>
                                  <p:childTnLst>
                                    <p:set>
                                      <p:cBhvr>
                                        <p:cTn id="17" dur="1" fill="hold">
                                          <p:stCondLst>
                                            <p:cond delay="0"/>
                                          </p:stCondLst>
                                        </p:cTn>
                                        <p:tgtEl>
                                          <p:spTgt spid="3652"/>
                                        </p:tgtEl>
                                        <p:attrNameLst>
                                          <p:attrName>style.visibility</p:attrName>
                                        </p:attrNameLst>
                                      </p:cBhvr>
                                      <p:to>
                                        <p:strVal val="visible"/>
                                      </p:to>
                                    </p:set>
                                    <p:anim calcmode="lin" valueType="num">
                                      <p:cBhvr additive="base">
                                        <p:cTn id="18" dur="1000"/>
                                        <p:tgtEl>
                                          <p:spTgt spid="3652"/>
                                        </p:tgtEl>
                                        <p:attrNameLst>
                                          <p:attrName>ppt_w</p:attrName>
                                        </p:attrNameLst>
                                      </p:cBhvr>
                                      <p:tavLst>
                                        <p:tav tm="0">
                                          <p:val>
                                            <p:strVal val="0"/>
                                          </p:val>
                                        </p:tav>
                                        <p:tav tm="100000">
                                          <p:val>
                                            <p:strVal val="#ppt_w"/>
                                          </p:val>
                                        </p:tav>
                                      </p:tavLst>
                                    </p:anim>
                                    <p:anim calcmode="lin" valueType="num">
                                      <p:cBhvr additive="base">
                                        <p:cTn id="19" dur="1000"/>
                                        <p:tgtEl>
                                          <p:spTgt spid="3652"/>
                                        </p:tgtEl>
                                        <p:attrNameLst>
                                          <p:attrName>ppt_h</p:attrName>
                                        </p:attrNameLst>
                                      </p:cBhvr>
                                      <p:tavLst>
                                        <p:tav tm="0">
                                          <p:val>
                                            <p:strVal val="0"/>
                                          </p:val>
                                        </p:tav>
                                        <p:tav tm="100000">
                                          <p:val>
                                            <p:strVal val="#ppt_h"/>
                                          </p:val>
                                        </p:tav>
                                      </p:tavLst>
                                    </p:anim>
                                  </p:childTnLst>
                                </p:cTn>
                              </p:par>
                              <p:par>
                                <p:cTn id="20" presetID="2" presetClass="entr" presetSubtype="1" fill="hold" nodeType="withEffect">
                                  <p:stCondLst>
                                    <p:cond delay="0"/>
                                  </p:stCondLst>
                                  <p:childTnLst>
                                    <p:set>
                                      <p:cBhvr>
                                        <p:cTn id="21" dur="1" fill="hold">
                                          <p:stCondLst>
                                            <p:cond delay="0"/>
                                          </p:stCondLst>
                                        </p:cTn>
                                        <p:tgtEl>
                                          <p:spTgt spid="3643"/>
                                        </p:tgtEl>
                                        <p:attrNameLst>
                                          <p:attrName>style.visibility</p:attrName>
                                        </p:attrNameLst>
                                      </p:cBhvr>
                                      <p:to>
                                        <p:strVal val="visible"/>
                                      </p:to>
                                    </p:set>
                                    <p:anim calcmode="lin" valueType="num">
                                      <p:cBhvr additive="base">
                                        <p:cTn id="22" dur="1000"/>
                                        <p:tgtEl>
                                          <p:spTgt spid="3643"/>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3641"/>
                                        </p:tgtEl>
                                        <p:attrNameLst>
                                          <p:attrName>style.visibility</p:attrName>
                                        </p:attrNameLst>
                                      </p:cBhvr>
                                      <p:to>
                                        <p:strVal val="visible"/>
                                      </p:to>
                                    </p:set>
                                    <p:anim calcmode="lin" valueType="num">
                                      <p:cBhvr additive="base">
                                        <p:cTn id="25" dur="1000"/>
                                        <p:tgtEl>
                                          <p:spTgt spid="3641"/>
                                        </p:tgtEl>
                                        <p:attrNameLst>
                                          <p:attrName>ppt_y</p:attrName>
                                        </p:attrNameLst>
                                      </p:cBhvr>
                                      <p:tavLst>
                                        <p:tav tm="0">
                                          <p:val>
                                            <p:strVal val="#ppt_y-1"/>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653"/>
                                        </p:tgtEl>
                                        <p:attrNameLst>
                                          <p:attrName>style.visibility</p:attrName>
                                        </p:attrNameLst>
                                      </p:cBhvr>
                                      <p:to>
                                        <p:strVal val="visible"/>
                                      </p:to>
                                    </p:set>
                                    <p:anim calcmode="lin" valueType="num">
                                      <p:cBhvr additive="base">
                                        <p:cTn id="28" dur="1000"/>
                                        <p:tgtEl>
                                          <p:spTgt spid="3653"/>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3658"/>
                                        </p:tgtEl>
                                        <p:attrNameLst>
                                          <p:attrName>style.visibility</p:attrName>
                                        </p:attrNameLst>
                                      </p:cBhvr>
                                      <p:to>
                                        <p:strVal val="visible"/>
                                      </p:to>
                                    </p:set>
                                    <p:animEffect transition="in" filter="fade">
                                      <p:cBhvr>
                                        <p:cTn id="31" dur="1000"/>
                                        <p:tgtEl>
                                          <p:spTgt spid="3658"/>
                                        </p:tgtEl>
                                      </p:cBhvr>
                                    </p:animEffect>
                                  </p:childTnLst>
                                </p:cTn>
                              </p:par>
                              <p:par>
                                <p:cTn id="32" presetID="10" presetClass="entr" presetSubtype="0" fill="hold" nodeType="withEffect">
                                  <p:stCondLst>
                                    <p:cond delay="0"/>
                                  </p:stCondLst>
                                  <p:childTnLst>
                                    <p:set>
                                      <p:cBhvr>
                                        <p:cTn id="33" dur="1" fill="hold">
                                          <p:stCondLst>
                                            <p:cond delay="0"/>
                                          </p:stCondLst>
                                        </p:cTn>
                                        <p:tgtEl>
                                          <p:spTgt spid="3659"/>
                                        </p:tgtEl>
                                        <p:attrNameLst>
                                          <p:attrName>style.visibility</p:attrName>
                                        </p:attrNameLst>
                                      </p:cBhvr>
                                      <p:to>
                                        <p:strVal val="visible"/>
                                      </p:to>
                                    </p:set>
                                    <p:animEffect transition="in" filter="fade">
                                      <p:cBhvr>
                                        <p:cTn id="34" dur="1000"/>
                                        <p:tgtEl>
                                          <p:spTgt spid="3659"/>
                                        </p:tgtEl>
                                      </p:cBhvr>
                                    </p:animEffect>
                                  </p:childTnLst>
                                </p:cTn>
                              </p:par>
                              <p:par>
                                <p:cTn id="35" presetID="10" presetClass="entr" presetSubtype="0" fill="hold" nodeType="withEffect">
                                  <p:stCondLst>
                                    <p:cond delay="0"/>
                                  </p:stCondLst>
                                  <p:childTnLst>
                                    <p:set>
                                      <p:cBhvr>
                                        <p:cTn id="36" dur="1" fill="hold">
                                          <p:stCondLst>
                                            <p:cond delay="0"/>
                                          </p:stCondLst>
                                        </p:cTn>
                                        <p:tgtEl>
                                          <p:spTgt spid="3660"/>
                                        </p:tgtEl>
                                        <p:attrNameLst>
                                          <p:attrName>style.visibility</p:attrName>
                                        </p:attrNameLst>
                                      </p:cBhvr>
                                      <p:to>
                                        <p:strVal val="visible"/>
                                      </p:to>
                                    </p:set>
                                    <p:animEffect transition="in" filter="fade">
                                      <p:cBhvr>
                                        <p:cTn id="37" dur="1000"/>
                                        <p:tgtEl>
                                          <p:spTgt spid="3660"/>
                                        </p:tgtEl>
                                      </p:cBhvr>
                                    </p:animEffect>
                                  </p:childTnLst>
                                </p:cTn>
                              </p:par>
                              <p:par>
                                <p:cTn id="38" presetID="10" presetClass="entr" presetSubtype="0" fill="hold" nodeType="withEffect">
                                  <p:stCondLst>
                                    <p:cond delay="0"/>
                                  </p:stCondLst>
                                  <p:childTnLst>
                                    <p:set>
                                      <p:cBhvr>
                                        <p:cTn id="39" dur="1" fill="hold">
                                          <p:stCondLst>
                                            <p:cond delay="0"/>
                                          </p:stCondLst>
                                        </p:cTn>
                                        <p:tgtEl>
                                          <p:spTgt spid="3661"/>
                                        </p:tgtEl>
                                        <p:attrNameLst>
                                          <p:attrName>style.visibility</p:attrName>
                                        </p:attrNameLst>
                                      </p:cBhvr>
                                      <p:to>
                                        <p:strVal val="visible"/>
                                      </p:to>
                                    </p:set>
                                    <p:animEffect transition="in" filter="fade">
                                      <p:cBhvr>
                                        <p:cTn id="40" dur="1000"/>
                                        <p:tgtEl>
                                          <p:spTgt spid="3661"/>
                                        </p:tgtEl>
                                      </p:cBhvr>
                                    </p:animEffect>
                                  </p:childTnLst>
                                </p:cTn>
                              </p:par>
                              <p:par>
                                <p:cTn id="41" presetID="10" presetClass="entr" presetSubtype="0" fill="hold" nodeType="withEffect">
                                  <p:stCondLst>
                                    <p:cond delay="0"/>
                                  </p:stCondLst>
                                  <p:childTnLst>
                                    <p:set>
                                      <p:cBhvr>
                                        <p:cTn id="42" dur="1" fill="hold">
                                          <p:stCondLst>
                                            <p:cond delay="0"/>
                                          </p:stCondLst>
                                        </p:cTn>
                                        <p:tgtEl>
                                          <p:spTgt spid="3662"/>
                                        </p:tgtEl>
                                        <p:attrNameLst>
                                          <p:attrName>style.visibility</p:attrName>
                                        </p:attrNameLst>
                                      </p:cBhvr>
                                      <p:to>
                                        <p:strVal val="visible"/>
                                      </p:to>
                                    </p:set>
                                    <p:animEffect transition="in" filter="fade">
                                      <p:cBhvr>
                                        <p:cTn id="43" dur="1000"/>
                                        <p:tgtEl>
                                          <p:spTgt spid="3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189500" y="1573088"/>
            <a:ext cx="6765000" cy="1191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$1,200,000</a:t>
            </a:r>
            <a:endParaRPr/>
          </a:p>
        </p:txBody>
      </p:sp>
      <p:sp>
        <p:nvSpPr>
          <p:cNvPr id="3668" name="Google Shape;3668;p89"/>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3669" name="Google Shape;3669;p89"/>
          <p:cNvCxnSpPr/>
          <p:nvPr/>
        </p:nvCxnSpPr>
        <p:spPr>
          <a:xfrm>
            <a:off x="1700550" y="2858050"/>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6330913" y="1146283"/>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668"/>
                                        </p:tgtEl>
                                        <p:attrNameLst>
                                          <p:attrName>style.visibility</p:attrName>
                                        </p:attrNameLst>
                                      </p:cBhvr>
                                      <p:to>
                                        <p:strVal val="visible"/>
                                      </p:to>
                                    </p:set>
                                    <p:animEffect transition="in" filter="fade">
                                      <p:cBhvr>
                                        <p:cTn id="16" dur="1000"/>
                                        <p:tgtEl>
                                          <p:spTgt spid="3668"/>
                                        </p:tgtEl>
                                      </p:cBhvr>
                                    </p:animEffect>
                                  </p:childTnLst>
                                </p:cTn>
                              </p:par>
                              <p:par>
                                <p:cTn id="17" presetID="2" presetClass="entr" presetSubtype="1" fill="hold" nodeType="withEffect">
                                  <p:stCondLst>
                                    <p:cond delay="0"/>
                                  </p:stCondLst>
                                  <p:childTnLst>
                                    <p:set>
                                      <p:cBhvr>
                                        <p:cTn id="18" dur="1" fill="hold">
                                          <p:stCondLst>
                                            <p:cond delay="0"/>
                                          </p:stCondLst>
                                        </p:cTn>
                                        <p:tgtEl>
                                          <p:spTgt spid="3667"/>
                                        </p:tgtEl>
                                        <p:attrNameLst>
                                          <p:attrName>style.visibility</p:attrName>
                                        </p:attrNameLst>
                                      </p:cBhvr>
                                      <p:to>
                                        <p:strVal val="visible"/>
                                      </p:to>
                                    </p:set>
                                    <p:anim calcmode="lin" valueType="num">
                                      <p:cBhvr additive="base">
                                        <p:cTn id="19" dur="1000"/>
                                        <p:tgtEl>
                                          <p:spTgt spid="3667"/>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671"/>
                                        </p:tgtEl>
                                        <p:attrNameLst>
                                          <p:attrName>style.visibility</p:attrName>
                                        </p:attrNameLst>
                                      </p:cBhvr>
                                      <p:to>
                                        <p:strVal val="visible"/>
                                      </p:to>
                                    </p:set>
                                    <p:anim calcmode="lin" valueType="num">
                                      <p:cBhvr additive="base">
                                        <p:cTn id="22" dur="1000"/>
                                        <p:tgtEl>
                                          <p:spTgt spid="3671"/>
                                        </p:tgtEl>
                                        <p:attrNameLst>
                                          <p:attrName>ppt_x</p:attrName>
                                        </p:attrNameLst>
                                      </p:cBhvr>
                                      <p:tavLst>
                                        <p:tav tm="0">
                                          <p:val>
                                            <p:strVal val="#ppt_x-1"/>
                                          </p:val>
                                        </p:tav>
                                        <p:tav tm="100000">
                                          <p:val>
                                            <p:strVal val="#ppt_x"/>
                                          </p:val>
                                        </p:tav>
                                      </p:tavLst>
                                    </p:anim>
                                  </p:childTnLst>
                                </p:cTn>
                              </p:par>
                              <p:par>
                                <p:cTn id="23" presetID="8" presetClass="emph" presetSubtype="0" fill="hold" nodeType="withEffect">
                                  <p:stCondLst>
                                    <p:cond delay="0"/>
                                  </p:stCondLst>
                                  <p:childTnLst>
                                    <p:animRot by="-21600000">
                                      <p:cBhvr>
                                        <p:cTn id="24" dur="1000" fill="hold"/>
                                        <p:tgtEl>
                                          <p:spTgt spid="3726"/>
                                        </p:tgtEl>
                                        <p:attrNameLst>
                                          <p:attrName>r</p:attrName>
                                        </p:attrNameLst>
                                      </p:cBhvr>
                                    </p:animRot>
                                  </p:childTnLst>
                                </p:cTn>
                              </p:par>
                              <p:par>
                                <p:cTn id="25" presetID="10" presetClass="entr" presetSubtype="0" fill="hold" nodeType="withEffect">
                                  <p:stCondLst>
                                    <p:cond delay="0"/>
                                  </p:stCondLst>
                                  <p:childTnLst>
                                    <p:set>
                                      <p:cBhvr>
                                        <p:cTn id="26" dur="1" fill="hold">
                                          <p:stCondLst>
                                            <p:cond delay="0"/>
                                          </p:stCondLst>
                                        </p:cTn>
                                        <p:tgtEl>
                                          <p:spTgt spid="3727"/>
                                        </p:tgtEl>
                                        <p:attrNameLst>
                                          <p:attrName>style.visibility</p:attrName>
                                        </p:attrNameLst>
                                      </p:cBhvr>
                                      <p:to>
                                        <p:strVal val="visible"/>
                                      </p:to>
                                    </p:set>
                                    <p:animEffect transition="in" filter="fade">
                                      <p:cBhvr>
                                        <p:cTn id="27" dur="1000"/>
                                        <p:tgtEl>
                                          <p:spTgt spid="3727"/>
                                        </p:tgtEl>
                                      </p:cBhvr>
                                    </p:animEffect>
                                  </p:childTnLst>
                                </p:cTn>
                              </p:par>
                              <p:par>
                                <p:cTn id="28" presetID="10" presetClass="entr" presetSubtype="0" fill="hold" nodeType="withEffect">
                                  <p:stCondLst>
                                    <p:cond delay="0"/>
                                  </p:stCondLst>
                                  <p:childTnLst>
                                    <p:set>
                                      <p:cBhvr>
                                        <p:cTn id="29" dur="1" fill="hold">
                                          <p:stCondLst>
                                            <p:cond delay="0"/>
                                          </p:stCondLst>
                                        </p:cTn>
                                        <p:tgtEl>
                                          <p:spTgt spid="3728"/>
                                        </p:tgtEl>
                                        <p:attrNameLst>
                                          <p:attrName>style.visibility</p:attrName>
                                        </p:attrNameLst>
                                      </p:cBhvr>
                                      <p:to>
                                        <p:strVal val="visible"/>
                                      </p:to>
                                    </p:set>
                                    <p:animEffect transition="in" filter="fade">
                                      <p:cBhvr>
                                        <p:cTn id="30" dur="1000"/>
                                        <p:tgtEl>
                                          <p:spTgt spid="3728"/>
                                        </p:tgtEl>
                                      </p:cBhvr>
                                    </p:animEffect>
                                  </p:childTnLst>
                                </p:cTn>
                              </p:par>
                              <p:par>
                                <p:cTn id="31" presetID="10" presetClass="entr" presetSubtype="0" fill="hold" nodeType="withEffect">
                                  <p:stCondLst>
                                    <p:cond delay="0"/>
                                  </p:stCondLst>
                                  <p:childTnLst>
                                    <p:set>
                                      <p:cBhvr>
                                        <p:cTn id="32" dur="1" fill="hold">
                                          <p:stCondLst>
                                            <p:cond delay="0"/>
                                          </p:stCondLst>
                                        </p:cTn>
                                        <p:tgtEl>
                                          <p:spTgt spid="3729"/>
                                        </p:tgtEl>
                                        <p:attrNameLst>
                                          <p:attrName>style.visibility</p:attrName>
                                        </p:attrNameLst>
                                      </p:cBhvr>
                                      <p:to>
                                        <p:strVal val="visible"/>
                                      </p:to>
                                    </p:set>
                                    <p:animEffect transition="in" filter="fade">
                                      <p:cBhvr>
                                        <p:cTn id="33" dur="1000"/>
                                        <p:tgtEl>
                                          <p:spTgt spid="3729"/>
                                        </p:tgtEl>
                                      </p:cBhvr>
                                    </p:animEffect>
                                  </p:childTnLst>
                                </p:cTn>
                              </p:par>
                              <p:par>
                                <p:cTn id="34" presetID="10" presetClass="entr" presetSubtype="0" fill="hold" nodeType="withEffect">
                                  <p:stCondLst>
                                    <p:cond delay="0"/>
                                  </p:stCondLst>
                                  <p:childTnLst>
                                    <p:set>
                                      <p:cBhvr>
                                        <p:cTn id="35" dur="1" fill="hold">
                                          <p:stCondLst>
                                            <p:cond delay="0"/>
                                          </p:stCondLst>
                                        </p:cTn>
                                        <p:tgtEl>
                                          <p:spTgt spid="3730"/>
                                        </p:tgtEl>
                                        <p:attrNameLst>
                                          <p:attrName>style.visibility</p:attrName>
                                        </p:attrNameLst>
                                      </p:cBhvr>
                                      <p:to>
                                        <p:strVal val="visible"/>
                                      </p:to>
                                    </p:set>
                                    <p:animEffect transition="in" filter="fade">
                                      <p:cBhvr>
                                        <p:cTn id="36" dur="1000"/>
                                        <p:tgtEl>
                                          <p:spTgt spid="3730"/>
                                        </p:tgtEl>
                                      </p:cBhvr>
                                    </p:animEffect>
                                  </p:childTnLst>
                                </p:cTn>
                              </p:par>
                              <p:par>
                                <p:cTn id="37" presetID="10" presetClass="entr" presetSubtype="0" fill="hold" nodeType="withEffect">
                                  <p:stCondLst>
                                    <p:cond delay="0"/>
                                  </p:stCondLst>
                                  <p:childTnLst>
                                    <p:set>
                                      <p:cBhvr>
                                        <p:cTn id="38" dur="1" fill="hold">
                                          <p:stCondLst>
                                            <p:cond delay="0"/>
                                          </p:stCondLst>
                                        </p:cTn>
                                        <p:tgtEl>
                                          <p:spTgt spid="3731"/>
                                        </p:tgtEl>
                                        <p:attrNameLst>
                                          <p:attrName>style.visibility</p:attrName>
                                        </p:attrNameLst>
                                      </p:cBhvr>
                                      <p:to>
                                        <p:strVal val="visible"/>
                                      </p:to>
                                    </p:set>
                                    <p:animEffect transition="in" filter="fade">
                                      <p:cBhvr>
                                        <p:cTn id="39"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pic>
        <p:nvPicPr>
          <p:cNvPr id="3736" name="Google Shape;3736;p90"/>
          <p:cNvPicPr preferRelativeResize="0"/>
          <p:nvPr/>
        </p:nvPicPr>
        <p:blipFill>
          <a:blip r:embed="rId3">
            <a:alphaModFix/>
          </a:blip>
          <a:stretch>
            <a:fillRect/>
          </a:stretch>
        </p:blipFill>
        <p:spPr>
          <a:xfrm>
            <a:off x="7000327" y="-1288375"/>
            <a:ext cx="2527512" cy="2681250"/>
          </a:xfrm>
          <a:prstGeom prst="rect">
            <a:avLst/>
          </a:prstGeom>
          <a:noFill/>
          <a:ln>
            <a:noFill/>
          </a:ln>
        </p:spPr>
      </p:pic>
      <p:sp>
        <p:nvSpPr>
          <p:cNvPr id="3737" name="Google Shape;3737;p90"/>
          <p:cNvSpPr txBox="1">
            <a:spLocks noGrp="1"/>
          </p:cNvSpPr>
          <p:nvPr>
            <p:ph type="title"/>
          </p:nvPr>
        </p:nvSpPr>
        <p:spPr>
          <a:xfrm>
            <a:off x="1694250" y="2876163"/>
            <a:ext cx="5755500" cy="982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10</a:t>
            </a:r>
            <a:endParaRPr/>
          </a:p>
        </p:txBody>
      </p:sp>
      <p:sp>
        <p:nvSpPr>
          <p:cNvPr id="3738" name="Google Shape;3738;p90"/>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Overall project ROI</a:t>
            </a:r>
            <a:endParaRPr/>
          </a:p>
        </p:txBody>
      </p:sp>
      <p:sp>
        <p:nvSpPr>
          <p:cNvPr id="3739" name="Google Shape;3739;p90"/>
          <p:cNvSpPr txBox="1">
            <a:spLocks noGrp="1"/>
          </p:cNvSpPr>
          <p:nvPr>
            <p:ph type="title" idx="2"/>
          </p:nvPr>
        </p:nvSpPr>
        <p:spPr>
          <a:xfrm>
            <a:off x="1694250" y="1082500"/>
            <a:ext cx="5755500" cy="982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$4,250</a:t>
            </a:r>
            <a:endParaRPr/>
          </a:p>
        </p:txBody>
      </p:sp>
      <p:sp>
        <p:nvSpPr>
          <p:cNvPr id="3740" name="Google Shape;3740;p90"/>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achieved in the last 30 days</a:t>
            </a:r>
            <a:endParaRPr/>
          </a:p>
        </p:txBody>
      </p:sp>
      <p:grpSp>
        <p:nvGrpSpPr>
          <p:cNvPr id="3741" name="Google Shape;3741;p90"/>
          <p:cNvGrpSpPr/>
          <p:nvPr/>
        </p:nvGrpSpPr>
        <p:grpSpPr>
          <a:xfrm flipH="1">
            <a:off x="4175363" y="446796"/>
            <a:ext cx="793256" cy="182899"/>
            <a:chOff x="2685575" y="2835950"/>
            <a:chExt cx="433000" cy="99825"/>
          </a:xfrm>
        </p:grpSpPr>
        <p:sp>
          <p:nvSpPr>
            <p:cNvPr id="3742" name="Google Shape;3742;p9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90"/>
          <p:cNvGrpSpPr/>
          <p:nvPr/>
        </p:nvGrpSpPr>
        <p:grpSpPr>
          <a:xfrm>
            <a:off x="221576" y="-766803"/>
            <a:ext cx="2019176" cy="2019176"/>
            <a:chOff x="1943325" y="-220375"/>
            <a:chExt cx="1298672" cy="1298672"/>
          </a:xfrm>
        </p:grpSpPr>
        <p:sp>
          <p:nvSpPr>
            <p:cNvPr id="3747" name="Google Shape;3747;p9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95" name="Google Shape;3795;p90"/>
          <p:cNvCxnSpPr/>
          <p:nvPr/>
        </p:nvCxnSpPr>
        <p:spPr>
          <a:xfrm>
            <a:off x="3088150" y="2129850"/>
            <a:ext cx="2957400" cy="0"/>
          </a:xfrm>
          <a:prstGeom prst="straightConnector1">
            <a:avLst/>
          </a:prstGeom>
          <a:noFill/>
          <a:ln w="9525" cap="flat" cmpd="sng">
            <a:solidFill>
              <a:schemeClr val="lt1"/>
            </a:solidFill>
            <a:prstDash val="solid"/>
            <a:round/>
            <a:headEnd type="none" w="med" len="med"/>
            <a:tailEnd type="none" w="med" len="med"/>
          </a:ln>
        </p:spPr>
      </p:cxnSp>
      <p:cxnSp>
        <p:nvCxnSpPr>
          <p:cNvPr id="3796" name="Google Shape;3796;p90"/>
          <p:cNvCxnSpPr/>
          <p:nvPr/>
        </p:nvCxnSpPr>
        <p:spPr>
          <a:xfrm>
            <a:off x="3088150" y="3923975"/>
            <a:ext cx="2957400" cy="0"/>
          </a:xfrm>
          <a:prstGeom prst="straightConnector1">
            <a:avLst/>
          </a:prstGeom>
          <a:noFill/>
          <a:ln w="9525" cap="flat" cmpd="sng">
            <a:solidFill>
              <a:schemeClr val="lt1"/>
            </a:solidFill>
            <a:prstDash val="solid"/>
            <a:round/>
            <a:headEnd type="none" w="med" len="med"/>
            <a:tailEnd type="none" w="med" len="med"/>
          </a:ln>
        </p:spPr>
      </p:cxnSp>
      <p:sp>
        <p:nvSpPr>
          <p:cNvPr id="3797" name="Google Shape;3797;p90"/>
          <p:cNvSpPr/>
          <p:nvPr/>
        </p:nvSpPr>
        <p:spPr>
          <a:xfrm flipH="1">
            <a:off x="1195278" y="179368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90"/>
          <p:cNvGrpSpPr/>
          <p:nvPr/>
        </p:nvGrpSpPr>
        <p:grpSpPr>
          <a:xfrm flipH="1">
            <a:off x="7314289" y="3406232"/>
            <a:ext cx="282962" cy="284718"/>
            <a:chOff x="432750" y="3302025"/>
            <a:chExt cx="216133" cy="217475"/>
          </a:xfrm>
        </p:grpSpPr>
        <p:sp>
          <p:nvSpPr>
            <p:cNvPr id="3799" name="Google Shape;3799;p90"/>
            <p:cNvSpPr/>
            <p:nvPr/>
          </p:nvSpPr>
          <p:spPr>
            <a:xfrm>
              <a:off x="434758"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90"/>
          <p:cNvGrpSpPr/>
          <p:nvPr/>
        </p:nvGrpSpPr>
        <p:grpSpPr>
          <a:xfrm flipH="1">
            <a:off x="7282786" y="1452537"/>
            <a:ext cx="357454" cy="956304"/>
            <a:chOff x="357713" y="600975"/>
            <a:chExt cx="357454" cy="956304"/>
          </a:xfrm>
        </p:grpSpPr>
        <p:sp>
          <p:nvSpPr>
            <p:cNvPr id="3802" name="Google Shape;3802;p9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6" name="Google Shape;3806;p9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739"/>
                                        </p:tgtEl>
                                        <p:attrNameLst>
                                          <p:attrName>style.visibility</p:attrName>
                                        </p:attrNameLst>
                                      </p:cBhvr>
                                      <p:to>
                                        <p:strVal val="visible"/>
                                      </p:to>
                                    </p:set>
                                    <p:anim calcmode="lin" valueType="num">
                                      <p:cBhvr additive="base">
                                        <p:cTn id="7" dur="1000"/>
                                        <p:tgtEl>
                                          <p:spTgt spid="373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737"/>
                                        </p:tgtEl>
                                        <p:attrNameLst>
                                          <p:attrName>style.visibility</p:attrName>
                                        </p:attrNameLst>
                                      </p:cBhvr>
                                      <p:to>
                                        <p:strVal val="visible"/>
                                      </p:to>
                                    </p:set>
                                    <p:anim calcmode="lin" valueType="num">
                                      <p:cBhvr additive="base">
                                        <p:cTn id="10" dur="1000"/>
                                        <p:tgtEl>
                                          <p:spTgt spid="373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795"/>
                                        </p:tgtEl>
                                        <p:attrNameLst>
                                          <p:attrName>style.visibility</p:attrName>
                                        </p:attrNameLst>
                                      </p:cBhvr>
                                      <p:to>
                                        <p:strVal val="visible"/>
                                      </p:to>
                                    </p:set>
                                    <p:anim calcmode="lin" valueType="num">
                                      <p:cBhvr additive="base">
                                        <p:cTn id="13" dur="1000"/>
                                        <p:tgtEl>
                                          <p:spTgt spid="379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3796"/>
                                        </p:tgtEl>
                                        <p:attrNameLst>
                                          <p:attrName>style.visibility</p:attrName>
                                        </p:attrNameLst>
                                      </p:cBhvr>
                                      <p:to>
                                        <p:strVal val="visible"/>
                                      </p:to>
                                    </p:set>
                                    <p:anim calcmode="lin" valueType="num">
                                      <p:cBhvr additive="base">
                                        <p:cTn id="16" dur="1000"/>
                                        <p:tgtEl>
                                          <p:spTgt spid="379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740"/>
                                        </p:tgtEl>
                                        <p:attrNameLst>
                                          <p:attrName>style.visibility</p:attrName>
                                        </p:attrNameLst>
                                      </p:cBhvr>
                                      <p:to>
                                        <p:strVal val="visible"/>
                                      </p:to>
                                    </p:set>
                                    <p:animEffect transition="in" filter="fade">
                                      <p:cBhvr>
                                        <p:cTn id="19" dur="1000"/>
                                        <p:tgtEl>
                                          <p:spTgt spid="3740"/>
                                        </p:tgtEl>
                                      </p:cBhvr>
                                    </p:animEffect>
                                  </p:childTnLst>
                                </p:cTn>
                              </p:par>
                              <p:par>
                                <p:cTn id="20" presetID="10" presetClass="entr" presetSubtype="0" fill="hold" nodeType="withEffect">
                                  <p:stCondLst>
                                    <p:cond delay="0"/>
                                  </p:stCondLst>
                                  <p:childTnLst>
                                    <p:set>
                                      <p:cBhvr>
                                        <p:cTn id="21" dur="1" fill="hold">
                                          <p:stCondLst>
                                            <p:cond delay="0"/>
                                          </p:stCondLst>
                                        </p:cTn>
                                        <p:tgtEl>
                                          <p:spTgt spid="3738"/>
                                        </p:tgtEl>
                                        <p:attrNameLst>
                                          <p:attrName>style.visibility</p:attrName>
                                        </p:attrNameLst>
                                      </p:cBhvr>
                                      <p:to>
                                        <p:strVal val="visible"/>
                                      </p:to>
                                    </p:set>
                                    <p:animEffect transition="in" filter="fade">
                                      <p:cBhvr>
                                        <p:cTn id="22" dur="1000"/>
                                        <p:tgtEl>
                                          <p:spTgt spid="3738"/>
                                        </p:tgtEl>
                                      </p:cBhvr>
                                    </p:animEffect>
                                  </p:childTnLst>
                                </p:cTn>
                              </p:par>
                              <p:par>
                                <p:cTn id="23" presetID="2" presetClass="entr" presetSubtype="8" fill="hold" nodeType="withEffect">
                                  <p:stCondLst>
                                    <p:cond delay="0"/>
                                  </p:stCondLst>
                                  <p:childTnLst>
                                    <p:set>
                                      <p:cBhvr>
                                        <p:cTn id="24" dur="1" fill="hold">
                                          <p:stCondLst>
                                            <p:cond delay="0"/>
                                          </p:stCondLst>
                                        </p:cTn>
                                        <p:tgtEl>
                                          <p:spTgt spid="3741"/>
                                        </p:tgtEl>
                                        <p:attrNameLst>
                                          <p:attrName>style.visibility</p:attrName>
                                        </p:attrNameLst>
                                      </p:cBhvr>
                                      <p:to>
                                        <p:strVal val="visible"/>
                                      </p:to>
                                    </p:set>
                                    <p:anim calcmode="lin" valueType="num">
                                      <p:cBhvr additive="base">
                                        <p:cTn id="25" dur="1000"/>
                                        <p:tgtEl>
                                          <p:spTgt spid="374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3736"/>
                                        </p:tgtEl>
                                        <p:attrNameLst>
                                          <p:attrName>style.visibility</p:attrName>
                                        </p:attrNameLst>
                                      </p:cBhvr>
                                      <p:to>
                                        <p:strVal val="visible"/>
                                      </p:to>
                                    </p:set>
                                    <p:anim calcmode="lin" valueType="num">
                                      <p:cBhvr additive="base">
                                        <p:cTn id="28" dur="1000"/>
                                        <p:tgtEl>
                                          <p:spTgt spid="3736"/>
                                        </p:tgtEl>
                                        <p:attrNameLst>
                                          <p:attrName>ppt_x</p:attrName>
                                        </p:attrNameLst>
                                      </p:cBhvr>
                                      <p:tavLst>
                                        <p:tav tm="0">
                                          <p:val>
                                            <p:strVal val="#ppt_x+1"/>
                                          </p:val>
                                        </p:tav>
                                        <p:tav tm="100000">
                                          <p:val>
                                            <p:strVal val="#ppt_x"/>
                                          </p:val>
                                        </p:tav>
                                      </p:tavLst>
                                    </p:anim>
                                  </p:childTnLst>
                                </p:cTn>
                              </p:par>
                              <p:par>
                                <p:cTn id="29" presetID="8" presetClass="emph" presetSubtype="0" fill="hold" nodeType="withEffect">
                                  <p:stCondLst>
                                    <p:cond delay="0"/>
                                  </p:stCondLst>
                                  <p:childTnLst>
                                    <p:animRot by="-21600000">
                                      <p:cBhvr>
                                        <p:cTn id="30" dur="1000" fill="hold"/>
                                        <p:tgtEl>
                                          <p:spTgt spid="3746"/>
                                        </p:tgtEl>
                                        <p:attrNameLst>
                                          <p:attrName>r</p:attrName>
                                        </p:attrNameLst>
                                      </p:cBhvr>
                                    </p:animRot>
                                  </p:childTnLst>
                                </p:cTn>
                              </p:par>
                              <p:par>
                                <p:cTn id="31" presetID="8" presetClass="emph" presetSubtype="0" fill="hold" nodeType="withEffect">
                                  <p:stCondLst>
                                    <p:cond delay="0"/>
                                  </p:stCondLst>
                                  <p:childTnLst>
                                    <p:animRot by="-21600000">
                                      <p:cBhvr>
                                        <p:cTn id="32" dur="1000" fill="hold"/>
                                        <p:tgtEl>
                                          <p:spTgt spid="3797"/>
                                        </p:tgtEl>
                                        <p:attrNameLst>
                                          <p:attrName>r</p:attrName>
                                        </p:attrNameLst>
                                      </p:cBhvr>
                                    </p:animRot>
                                  </p:childTnLst>
                                </p:cTn>
                              </p:par>
                              <p:par>
                                <p:cTn id="33" presetID="2" presetClass="entr" presetSubtype="1" fill="hold" nodeType="withEffect">
                                  <p:stCondLst>
                                    <p:cond delay="0"/>
                                  </p:stCondLst>
                                  <p:childTnLst>
                                    <p:set>
                                      <p:cBhvr>
                                        <p:cTn id="34" dur="1" fill="hold">
                                          <p:stCondLst>
                                            <p:cond delay="0"/>
                                          </p:stCondLst>
                                        </p:cTn>
                                        <p:tgtEl>
                                          <p:spTgt spid="3798"/>
                                        </p:tgtEl>
                                        <p:attrNameLst>
                                          <p:attrName>style.visibility</p:attrName>
                                        </p:attrNameLst>
                                      </p:cBhvr>
                                      <p:to>
                                        <p:strVal val="visible"/>
                                      </p:to>
                                    </p:set>
                                    <p:anim calcmode="lin" valueType="num">
                                      <p:cBhvr additive="base">
                                        <p:cTn id="35" dur="1000"/>
                                        <p:tgtEl>
                                          <p:spTgt spid="3798"/>
                                        </p:tgtEl>
                                        <p:attrNameLst>
                                          <p:attrName>ppt_y</p:attrName>
                                        </p:attrNameLst>
                                      </p:cBhvr>
                                      <p:tavLst>
                                        <p:tav tm="0">
                                          <p:val>
                                            <p:strVal val="#ppt_y-1"/>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3801"/>
                                        </p:tgtEl>
                                        <p:attrNameLst>
                                          <p:attrName>style.visibility</p:attrName>
                                        </p:attrNameLst>
                                      </p:cBhvr>
                                      <p:to>
                                        <p:strVal val="visible"/>
                                      </p:to>
                                    </p:set>
                                    <p:anim calcmode="lin" valueType="num">
                                      <p:cBhvr additive="base">
                                        <p:cTn id="38" dur="1000"/>
                                        <p:tgtEl>
                                          <p:spTgt spid="3801"/>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3806"/>
                                        </p:tgtEl>
                                        <p:attrNameLst>
                                          <p:attrName>style.visibility</p:attrName>
                                        </p:attrNameLst>
                                      </p:cBhvr>
                                      <p:to>
                                        <p:strVal val="visible"/>
                                      </p:to>
                                    </p:set>
                                    <p:animEffect transition="in" filter="fade">
                                      <p:cBhvr>
                                        <p:cTn id="41" dur="1000"/>
                                        <p:tgtEl>
                                          <p:spTgt spid="3806"/>
                                        </p:tgtEl>
                                      </p:cBhvr>
                                    </p:animEffect>
                                  </p:childTnLst>
                                </p:cTn>
                              </p:par>
                              <p:par>
                                <p:cTn id="42" presetID="10" presetClass="entr" presetSubtype="0" fill="hold" nodeType="withEffect">
                                  <p:stCondLst>
                                    <p:cond delay="0"/>
                                  </p:stCondLst>
                                  <p:childTnLst>
                                    <p:set>
                                      <p:cBhvr>
                                        <p:cTn id="43" dur="1" fill="hold">
                                          <p:stCondLst>
                                            <p:cond delay="0"/>
                                          </p:stCondLst>
                                        </p:cTn>
                                        <p:tgtEl>
                                          <p:spTgt spid="3807"/>
                                        </p:tgtEl>
                                        <p:attrNameLst>
                                          <p:attrName>style.visibility</p:attrName>
                                        </p:attrNameLst>
                                      </p:cBhvr>
                                      <p:to>
                                        <p:strVal val="visible"/>
                                      </p:to>
                                    </p:set>
                                    <p:animEffect transition="in" filter="fade">
                                      <p:cBhvr>
                                        <p:cTn id="44" dur="1000"/>
                                        <p:tgtEl>
                                          <p:spTgt spid="3807"/>
                                        </p:tgtEl>
                                      </p:cBhvr>
                                    </p:animEffect>
                                  </p:childTnLst>
                                </p:cTn>
                              </p:par>
                              <p:par>
                                <p:cTn id="45" presetID="10" presetClass="entr" presetSubtype="0" fill="hold" nodeType="withEffect">
                                  <p:stCondLst>
                                    <p:cond delay="0"/>
                                  </p:stCondLst>
                                  <p:childTnLst>
                                    <p:set>
                                      <p:cBhvr>
                                        <p:cTn id="46" dur="1" fill="hold">
                                          <p:stCondLst>
                                            <p:cond delay="0"/>
                                          </p:stCondLst>
                                        </p:cTn>
                                        <p:tgtEl>
                                          <p:spTgt spid="3808"/>
                                        </p:tgtEl>
                                        <p:attrNameLst>
                                          <p:attrName>style.visibility</p:attrName>
                                        </p:attrNameLst>
                                      </p:cBhvr>
                                      <p:to>
                                        <p:strVal val="visible"/>
                                      </p:to>
                                    </p:set>
                                    <p:animEffect transition="in" filter="fade">
                                      <p:cBhvr>
                                        <p:cTn id="47" dur="1000"/>
                                        <p:tgtEl>
                                          <p:spTgt spid="3808"/>
                                        </p:tgtEl>
                                      </p:cBhvr>
                                    </p:animEffect>
                                  </p:childTnLst>
                                </p:cTn>
                              </p:par>
                              <p:par>
                                <p:cTn id="48" presetID="10" presetClass="entr" presetSubtype="0" fill="hold" nodeType="withEffect">
                                  <p:stCondLst>
                                    <p:cond delay="0"/>
                                  </p:stCondLst>
                                  <p:childTnLst>
                                    <p:set>
                                      <p:cBhvr>
                                        <p:cTn id="49" dur="1" fill="hold">
                                          <p:stCondLst>
                                            <p:cond delay="0"/>
                                          </p:stCondLst>
                                        </p:cTn>
                                        <p:tgtEl>
                                          <p:spTgt spid="3809"/>
                                        </p:tgtEl>
                                        <p:attrNameLst>
                                          <p:attrName>style.visibility</p:attrName>
                                        </p:attrNameLst>
                                      </p:cBhvr>
                                      <p:to>
                                        <p:strVal val="visible"/>
                                      </p:to>
                                    </p:set>
                                    <p:animEffect transition="in" filter="fade">
                                      <p:cBhvr>
                                        <p:cTn id="50" dur="1000"/>
                                        <p:tgtEl>
                                          <p:spTgt spid="3809"/>
                                        </p:tgtEl>
                                      </p:cBhvr>
                                    </p:animEffect>
                                  </p:childTnLst>
                                </p:cTn>
                              </p:par>
                              <p:par>
                                <p:cTn id="51" presetID="10" presetClass="entr" presetSubtype="0" fill="hold" nodeType="withEffect">
                                  <p:stCondLst>
                                    <p:cond delay="0"/>
                                  </p:stCondLst>
                                  <p:childTnLst>
                                    <p:set>
                                      <p:cBhvr>
                                        <p:cTn id="52" dur="1" fill="hold">
                                          <p:stCondLst>
                                            <p:cond delay="0"/>
                                          </p:stCondLst>
                                        </p:cTn>
                                        <p:tgtEl>
                                          <p:spTgt spid="3810"/>
                                        </p:tgtEl>
                                        <p:attrNameLst>
                                          <p:attrName>style.visibility</p:attrName>
                                        </p:attrNameLst>
                                      </p:cBhvr>
                                      <p:to>
                                        <p:strVal val="visible"/>
                                      </p:to>
                                    </p:set>
                                    <p:animEffect transition="in" filter="fade">
                                      <p:cBhvr>
                                        <p:cTn id="53" dur="1000"/>
                                        <p:tgtEl>
                                          <p:spTgt spid="3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BUDGET</a:t>
            </a:r>
            <a:endParaRPr/>
          </a:p>
        </p:txBody>
      </p:sp>
      <p:sp>
        <p:nvSpPr>
          <p:cNvPr id="3816" name="Google Shape;3816;p91"/>
          <p:cNvSpPr txBox="1"/>
          <p:nvPr/>
        </p:nvSpPr>
        <p:spPr>
          <a:xfrm flipH="1">
            <a:off x="715500" y="4259935"/>
            <a:ext cx="7713000" cy="1830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3817" name="Google Shape;3817;p91"/>
          <p:cNvSpPr txBox="1"/>
          <p:nvPr/>
        </p:nvSpPr>
        <p:spPr>
          <a:xfrm>
            <a:off x="3896922" y="1209550"/>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100">
                <a:solidFill>
                  <a:schemeClr val="lt1"/>
                </a:solidFill>
                <a:latin typeface="Aldrich"/>
                <a:ea typeface="Aldrich"/>
                <a:cs typeface="Aldrich"/>
                <a:sym typeface="Aldrich"/>
              </a:rPr>
              <a:t>Exploitation</a:t>
            </a:r>
            <a:endParaRPr sz="2100">
              <a:solidFill>
                <a:schemeClr val="l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1"/>
              </a:solidFill>
              <a:latin typeface="Aldrich"/>
              <a:ea typeface="Aldrich"/>
              <a:cs typeface="Aldrich"/>
              <a:sym typeface="Aldrich"/>
            </a:endParaRPr>
          </a:p>
        </p:txBody>
      </p:sp>
      <p:sp>
        <p:nvSpPr>
          <p:cNvPr id="3818" name="Google Shape;3818;p91"/>
          <p:cNvSpPr txBox="1"/>
          <p:nvPr/>
        </p:nvSpPr>
        <p:spPr>
          <a:xfrm>
            <a:off x="3896922" y="1540343"/>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a:solidFill>
                  <a:schemeClr val="lt1"/>
                </a:solidFill>
                <a:latin typeface="Bai Jamjuree"/>
                <a:ea typeface="Bai Jamjuree"/>
                <a:cs typeface="Bai Jamjuree"/>
                <a:sym typeface="Bai Jamjuree"/>
              </a:rPr>
              <a:t>Mercury is the closest planet to the Sun </a:t>
            </a:r>
            <a:endParaRPr>
              <a:solidFill>
                <a:schemeClr val="lt1"/>
              </a:solidFill>
              <a:latin typeface="Bai Jamjuree"/>
              <a:ea typeface="Bai Jamjuree"/>
              <a:cs typeface="Bai Jamjuree"/>
              <a:sym typeface="Bai Jamjuree"/>
            </a:endParaRPr>
          </a:p>
        </p:txBody>
      </p:sp>
      <p:sp>
        <p:nvSpPr>
          <p:cNvPr id="3819" name="Google Shape;3819;p91"/>
          <p:cNvSpPr txBox="1"/>
          <p:nvPr/>
        </p:nvSpPr>
        <p:spPr>
          <a:xfrm>
            <a:off x="3897222" y="1978042"/>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Architecture design</a:t>
            </a:r>
            <a:endParaRPr sz="2100">
              <a:solidFill>
                <a:schemeClr val="lt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2"/>
              </a:solidFill>
              <a:latin typeface="Aldrich"/>
              <a:ea typeface="Aldrich"/>
              <a:cs typeface="Aldrich"/>
              <a:sym typeface="Aldrich"/>
            </a:endParaRPr>
          </a:p>
        </p:txBody>
      </p:sp>
      <p:sp>
        <p:nvSpPr>
          <p:cNvPr id="3820" name="Google Shape;3820;p91"/>
          <p:cNvSpPr txBox="1"/>
          <p:nvPr/>
        </p:nvSpPr>
        <p:spPr>
          <a:xfrm>
            <a:off x="3897222" y="2309985"/>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 </a:t>
            </a:r>
            <a:endParaRPr>
              <a:solidFill>
                <a:schemeClr val="lt1"/>
              </a:solidFill>
              <a:latin typeface="Bai Jamjuree"/>
              <a:ea typeface="Bai Jamjuree"/>
              <a:cs typeface="Bai Jamjuree"/>
              <a:sym typeface="Bai Jamjuree"/>
            </a:endParaRPr>
          </a:p>
          <a:p>
            <a:pPr marL="0" marR="0" lvl="0" indent="0" algn="r" rtl="0">
              <a:lnSpc>
                <a:spcPct val="100000"/>
              </a:lnSpc>
              <a:spcBef>
                <a:spcPts val="0"/>
              </a:spcBef>
              <a:spcAft>
                <a:spcPts val="0"/>
              </a:spcAft>
              <a:buNone/>
            </a:pPr>
            <a:endParaRPr>
              <a:solidFill>
                <a:schemeClr val="lt1"/>
              </a:solidFill>
              <a:latin typeface="Bai Jamjuree"/>
              <a:ea typeface="Bai Jamjuree"/>
              <a:cs typeface="Bai Jamjuree"/>
              <a:sym typeface="Bai Jamjuree"/>
            </a:endParaRPr>
          </a:p>
        </p:txBody>
      </p:sp>
      <p:sp>
        <p:nvSpPr>
          <p:cNvPr id="3821" name="Google Shape;3821;p91"/>
          <p:cNvSpPr txBox="1"/>
          <p:nvPr/>
        </p:nvSpPr>
        <p:spPr>
          <a:xfrm flipH="1">
            <a:off x="3896922" y="2746533"/>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100">
                <a:solidFill>
                  <a:schemeClr val="dk2"/>
                </a:solidFill>
                <a:latin typeface="Aldrich"/>
                <a:ea typeface="Aldrich"/>
                <a:cs typeface="Aldrich"/>
                <a:sym typeface="Aldrich"/>
              </a:rPr>
              <a:t>Project management</a:t>
            </a:r>
            <a:endParaRPr sz="2100">
              <a:solidFill>
                <a:schemeClr val="dk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dk2"/>
              </a:solidFill>
              <a:latin typeface="Aldrich"/>
              <a:ea typeface="Aldrich"/>
              <a:cs typeface="Aldrich"/>
              <a:sym typeface="Aldrich"/>
            </a:endParaRPr>
          </a:p>
        </p:txBody>
      </p:sp>
      <p:sp>
        <p:nvSpPr>
          <p:cNvPr id="3822" name="Google Shape;3822;p91"/>
          <p:cNvSpPr txBox="1"/>
          <p:nvPr/>
        </p:nvSpPr>
        <p:spPr>
          <a:xfrm flipH="1">
            <a:off x="3896922" y="3079626"/>
            <a:ext cx="36948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 </a:t>
            </a:r>
            <a:endParaRPr>
              <a:solidFill>
                <a:schemeClr val="lt1"/>
              </a:solidFill>
              <a:latin typeface="Bai Jamjuree"/>
              <a:ea typeface="Bai Jamjuree"/>
              <a:cs typeface="Bai Jamjuree"/>
              <a:sym typeface="Bai Jamjuree"/>
            </a:endParaRPr>
          </a:p>
        </p:txBody>
      </p:sp>
      <p:sp>
        <p:nvSpPr>
          <p:cNvPr id="3823" name="Google Shape;3823;p91"/>
          <p:cNvSpPr txBox="1"/>
          <p:nvPr/>
        </p:nvSpPr>
        <p:spPr>
          <a:xfrm flipH="1">
            <a:off x="3897222" y="3515025"/>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sz="2100">
                <a:solidFill>
                  <a:schemeClr val="accent1"/>
                </a:solidFill>
                <a:latin typeface="Aldrich"/>
                <a:ea typeface="Aldrich"/>
                <a:cs typeface="Aldrich"/>
                <a:sym typeface="Aldrich"/>
              </a:rPr>
              <a:t>Dissemination</a:t>
            </a:r>
            <a:endParaRPr sz="2100">
              <a:solidFill>
                <a:schemeClr val="accen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accen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accent1"/>
              </a:solidFill>
              <a:latin typeface="Aldrich"/>
              <a:ea typeface="Aldrich"/>
              <a:cs typeface="Aldrich"/>
              <a:sym typeface="Aldrich"/>
            </a:endParaRPr>
          </a:p>
        </p:txBody>
      </p:sp>
      <p:sp>
        <p:nvSpPr>
          <p:cNvPr id="3824" name="Google Shape;3824;p91"/>
          <p:cNvSpPr txBox="1"/>
          <p:nvPr/>
        </p:nvSpPr>
        <p:spPr>
          <a:xfrm flipH="1">
            <a:off x="3897222" y="3849268"/>
            <a:ext cx="36945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a:p>
            <a:pPr marL="0" marR="0" lvl="0" indent="0" algn="r" rtl="0">
              <a:lnSpc>
                <a:spcPct val="100000"/>
              </a:lnSpc>
              <a:spcBef>
                <a:spcPts val="0"/>
              </a:spcBef>
              <a:spcAft>
                <a:spcPts val="0"/>
              </a:spcAft>
              <a:buNone/>
            </a:pPr>
            <a:endParaRPr>
              <a:solidFill>
                <a:schemeClr val="lt1"/>
              </a:solidFill>
              <a:latin typeface="Bai Jamjuree"/>
              <a:ea typeface="Bai Jamjuree"/>
              <a:cs typeface="Bai Jamjuree"/>
              <a:sym typeface="Bai Jamjuree"/>
            </a:endParaRPr>
          </a:p>
        </p:txBody>
      </p:sp>
      <p:sp>
        <p:nvSpPr>
          <p:cNvPr id="3825" name="Google Shape;3825;p91"/>
          <p:cNvSpPr txBox="1"/>
          <p:nvPr/>
        </p:nvSpPr>
        <p:spPr>
          <a:xfrm flipH="1">
            <a:off x="7584597" y="3513903"/>
            <a:ext cx="834600" cy="262500"/>
          </a:xfrm>
          <a:prstGeom prst="rect">
            <a:avLst/>
          </a:prstGeom>
          <a:noFill/>
          <a:ln>
            <a:noFill/>
          </a:ln>
        </p:spPr>
        <p:txBody>
          <a:bodyPr spcFirstLastPara="1" wrap="square" lIns="0" tIns="6350" rIns="0" bIns="0" anchor="t"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15%</a:t>
            </a:r>
            <a:endParaRPr sz="2100">
              <a:solidFill>
                <a:schemeClr val="accen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accen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accent1"/>
              </a:solidFill>
              <a:latin typeface="Aldrich"/>
              <a:ea typeface="Aldrich"/>
              <a:cs typeface="Aldrich"/>
              <a:sym typeface="Aldrich"/>
            </a:endParaRPr>
          </a:p>
        </p:txBody>
      </p:sp>
      <p:sp>
        <p:nvSpPr>
          <p:cNvPr id="3826" name="Google Shape;3826;p91"/>
          <p:cNvSpPr txBox="1"/>
          <p:nvPr/>
        </p:nvSpPr>
        <p:spPr>
          <a:xfrm>
            <a:off x="7584597" y="1201014"/>
            <a:ext cx="834600" cy="2625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40%</a:t>
            </a:r>
            <a:endParaRPr sz="2100">
              <a:solidFill>
                <a:schemeClr val="l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lt1"/>
              </a:solidFill>
              <a:latin typeface="Aldrich"/>
              <a:ea typeface="Aldrich"/>
              <a:cs typeface="Aldrich"/>
              <a:sym typeface="Aldrich"/>
            </a:endParaRPr>
          </a:p>
        </p:txBody>
      </p:sp>
      <p:sp>
        <p:nvSpPr>
          <p:cNvPr id="3827" name="Google Shape;3827;p91"/>
          <p:cNvSpPr txBox="1"/>
          <p:nvPr/>
        </p:nvSpPr>
        <p:spPr>
          <a:xfrm>
            <a:off x="7584597" y="1971977"/>
            <a:ext cx="834600" cy="262500"/>
          </a:xfrm>
          <a:prstGeom prst="rect">
            <a:avLst/>
          </a:prstGeom>
          <a:noFill/>
          <a:ln>
            <a:noFill/>
          </a:ln>
        </p:spPr>
        <p:txBody>
          <a:bodyPr spcFirstLastPara="1" wrap="square" lIns="0" tIns="6350" rIns="0" bIns="0" anchor="t" anchorCtr="0">
            <a:noAutofit/>
          </a:bodyPr>
          <a:lstStyle/>
          <a:p>
            <a:pPr marL="0" lvl="0" indent="0" algn="ctr" rtl="0">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lt2"/>
              </a:solidFill>
              <a:latin typeface="Aldrich"/>
              <a:ea typeface="Aldrich"/>
              <a:cs typeface="Aldrich"/>
              <a:sym typeface="Aldrich"/>
            </a:endParaRPr>
          </a:p>
        </p:txBody>
      </p:sp>
      <p:sp>
        <p:nvSpPr>
          <p:cNvPr id="3828" name="Google Shape;3828;p91"/>
          <p:cNvSpPr txBox="1"/>
          <p:nvPr/>
        </p:nvSpPr>
        <p:spPr>
          <a:xfrm flipH="1">
            <a:off x="7584597" y="2742940"/>
            <a:ext cx="834600" cy="2625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20%</a:t>
            </a:r>
            <a:endParaRPr sz="2100">
              <a:solidFill>
                <a:schemeClr val="dk2"/>
              </a:solidFill>
              <a:latin typeface="Aldrich"/>
              <a:ea typeface="Aldrich"/>
              <a:cs typeface="Aldrich"/>
              <a:sym typeface="Aldrich"/>
            </a:endParaRPr>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4">
            <a:alphaModFix/>
          </a:blip>
          <a:stretch>
            <a:fillRect/>
          </a:stretch>
        </p:blipFill>
        <p:spPr>
          <a:xfrm>
            <a:off x="5310164" y="-1810050"/>
            <a:ext cx="2527512" cy="2681250"/>
          </a:xfrm>
          <a:prstGeom prst="rect">
            <a:avLst/>
          </a:prstGeom>
          <a:noFill/>
          <a:ln>
            <a:noFill/>
          </a:ln>
        </p:spPr>
      </p:pic>
      <p:pic>
        <p:nvPicPr>
          <p:cNvPr id="3884" name="Google Shape;3884;p91" title="Gráfico">
            <a:hlinkClick r:id="rId5"/>
          </p:cNvPr>
          <p:cNvPicPr preferRelativeResize="0"/>
          <p:nvPr/>
        </p:nvPicPr>
        <p:blipFill rotWithShape="1">
          <a:blip r:embed="rId6">
            <a:alphaModFix/>
          </a:blip>
          <a:srcRect l="16392" r="16398"/>
          <a:stretch/>
        </p:blipFill>
        <p:spPr>
          <a:xfrm>
            <a:off x="549561" y="1100600"/>
            <a:ext cx="3363750" cy="309470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7"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8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834"/>
                                        </p:tgtEl>
                                        <p:attrNameLst>
                                          <p:attrName>r</p:attrName>
                                        </p:attrNameLst>
                                      </p:cBhvr>
                                    </p:animRot>
                                  </p:childTnLst>
                                </p:cTn>
                              </p:par>
                              <p:par>
                                <p:cTn id="9" presetID="2" presetClass="entr" presetSubtype="1" fill="hold" nodeType="withEffect">
                                  <p:stCondLst>
                                    <p:cond delay="0"/>
                                  </p:stCondLst>
                                  <p:childTnLst>
                                    <p:set>
                                      <p:cBhvr>
                                        <p:cTn id="10" dur="1" fill="hold">
                                          <p:stCondLst>
                                            <p:cond delay="0"/>
                                          </p:stCondLst>
                                        </p:cTn>
                                        <p:tgtEl>
                                          <p:spTgt spid="3883"/>
                                        </p:tgtEl>
                                        <p:attrNameLst>
                                          <p:attrName>style.visibility</p:attrName>
                                        </p:attrNameLst>
                                      </p:cBhvr>
                                      <p:to>
                                        <p:strVal val="visible"/>
                                      </p:to>
                                    </p:set>
                                    <p:anim calcmode="lin" valueType="num">
                                      <p:cBhvr additive="base">
                                        <p:cTn id="11" dur="1000"/>
                                        <p:tgtEl>
                                          <p:spTgt spid="3883"/>
                                        </p:tgtEl>
                                        <p:attrNameLst>
                                          <p:attrName>ppt_y</p:attrName>
                                        </p:attrNameLst>
                                      </p:cBhvr>
                                      <p:tavLst>
                                        <p:tav tm="0">
                                          <p:val>
                                            <p:strVal val="#ppt_y-1"/>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815"/>
                                        </p:tgtEl>
                                        <p:attrNameLst>
                                          <p:attrName>style.visibility</p:attrName>
                                        </p:attrNameLst>
                                      </p:cBhvr>
                                      <p:to>
                                        <p:strVal val="visible"/>
                                      </p:to>
                                    </p:set>
                                    <p:anim calcmode="lin" valueType="num">
                                      <p:cBhvr additive="base">
                                        <p:cTn id="14" dur="1000"/>
                                        <p:tgtEl>
                                          <p:spTgt spid="3815"/>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3817"/>
                                        </p:tgtEl>
                                        <p:attrNameLst>
                                          <p:attrName>style.visibility</p:attrName>
                                        </p:attrNameLst>
                                      </p:cBhvr>
                                      <p:to>
                                        <p:strVal val="visible"/>
                                      </p:to>
                                    </p:set>
                                    <p:animEffect transition="in" filter="fade">
                                      <p:cBhvr>
                                        <p:cTn id="17" dur="1000"/>
                                        <p:tgtEl>
                                          <p:spTgt spid="3817"/>
                                        </p:tgtEl>
                                      </p:cBhvr>
                                    </p:animEffect>
                                  </p:childTnLst>
                                </p:cTn>
                              </p:par>
                              <p:par>
                                <p:cTn id="18" presetID="10" presetClass="entr" presetSubtype="0" fill="hold" nodeType="withEffect">
                                  <p:stCondLst>
                                    <p:cond delay="0"/>
                                  </p:stCondLst>
                                  <p:childTnLst>
                                    <p:set>
                                      <p:cBhvr>
                                        <p:cTn id="19" dur="1" fill="hold">
                                          <p:stCondLst>
                                            <p:cond delay="0"/>
                                          </p:stCondLst>
                                        </p:cTn>
                                        <p:tgtEl>
                                          <p:spTgt spid="3818"/>
                                        </p:tgtEl>
                                        <p:attrNameLst>
                                          <p:attrName>style.visibility</p:attrName>
                                        </p:attrNameLst>
                                      </p:cBhvr>
                                      <p:to>
                                        <p:strVal val="visible"/>
                                      </p:to>
                                    </p:set>
                                    <p:animEffect transition="in" filter="fade">
                                      <p:cBhvr>
                                        <p:cTn id="20" dur="1000"/>
                                        <p:tgtEl>
                                          <p:spTgt spid="3818"/>
                                        </p:tgtEl>
                                      </p:cBhvr>
                                    </p:animEffect>
                                  </p:childTnLst>
                                </p:cTn>
                              </p:par>
                              <p:par>
                                <p:cTn id="21" presetID="10" presetClass="entr" presetSubtype="0" fill="hold" nodeType="withEffect">
                                  <p:stCondLst>
                                    <p:cond delay="0"/>
                                  </p:stCondLst>
                                  <p:childTnLst>
                                    <p:set>
                                      <p:cBhvr>
                                        <p:cTn id="22" dur="1" fill="hold">
                                          <p:stCondLst>
                                            <p:cond delay="0"/>
                                          </p:stCondLst>
                                        </p:cTn>
                                        <p:tgtEl>
                                          <p:spTgt spid="3819"/>
                                        </p:tgtEl>
                                        <p:attrNameLst>
                                          <p:attrName>style.visibility</p:attrName>
                                        </p:attrNameLst>
                                      </p:cBhvr>
                                      <p:to>
                                        <p:strVal val="visible"/>
                                      </p:to>
                                    </p:set>
                                    <p:animEffect transition="in" filter="fade">
                                      <p:cBhvr>
                                        <p:cTn id="23" dur="1000"/>
                                        <p:tgtEl>
                                          <p:spTgt spid="3819"/>
                                        </p:tgtEl>
                                      </p:cBhvr>
                                    </p:animEffect>
                                  </p:childTnLst>
                                </p:cTn>
                              </p:par>
                              <p:par>
                                <p:cTn id="24" presetID="10" presetClass="entr" presetSubtype="0" fill="hold" nodeType="withEffect">
                                  <p:stCondLst>
                                    <p:cond delay="0"/>
                                  </p:stCondLst>
                                  <p:childTnLst>
                                    <p:set>
                                      <p:cBhvr>
                                        <p:cTn id="25" dur="1" fill="hold">
                                          <p:stCondLst>
                                            <p:cond delay="0"/>
                                          </p:stCondLst>
                                        </p:cTn>
                                        <p:tgtEl>
                                          <p:spTgt spid="3820"/>
                                        </p:tgtEl>
                                        <p:attrNameLst>
                                          <p:attrName>style.visibility</p:attrName>
                                        </p:attrNameLst>
                                      </p:cBhvr>
                                      <p:to>
                                        <p:strVal val="visible"/>
                                      </p:to>
                                    </p:set>
                                    <p:animEffect transition="in" filter="fade">
                                      <p:cBhvr>
                                        <p:cTn id="26" dur="1000"/>
                                        <p:tgtEl>
                                          <p:spTgt spid="3820"/>
                                        </p:tgtEl>
                                      </p:cBhvr>
                                    </p:animEffect>
                                  </p:childTnLst>
                                </p:cTn>
                              </p:par>
                              <p:par>
                                <p:cTn id="27" presetID="10" presetClass="entr" presetSubtype="0" fill="hold" nodeType="withEffect">
                                  <p:stCondLst>
                                    <p:cond delay="0"/>
                                  </p:stCondLst>
                                  <p:childTnLst>
                                    <p:set>
                                      <p:cBhvr>
                                        <p:cTn id="28" dur="1" fill="hold">
                                          <p:stCondLst>
                                            <p:cond delay="0"/>
                                          </p:stCondLst>
                                        </p:cTn>
                                        <p:tgtEl>
                                          <p:spTgt spid="3821"/>
                                        </p:tgtEl>
                                        <p:attrNameLst>
                                          <p:attrName>style.visibility</p:attrName>
                                        </p:attrNameLst>
                                      </p:cBhvr>
                                      <p:to>
                                        <p:strVal val="visible"/>
                                      </p:to>
                                    </p:set>
                                    <p:animEffect transition="in" filter="fade">
                                      <p:cBhvr>
                                        <p:cTn id="29" dur="1000"/>
                                        <p:tgtEl>
                                          <p:spTgt spid="3821"/>
                                        </p:tgtEl>
                                      </p:cBhvr>
                                    </p:animEffect>
                                  </p:childTnLst>
                                </p:cTn>
                              </p:par>
                              <p:par>
                                <p:cTn id="30" presetID="10" presetClass="entr" presetSubtype="0" fill="hold" nodeType="withEffect">
                                  <p:stCondLst>
                                    <p:cond delay="0"/>
                                  </p:stCondLst>
                                  <p:childTnLst>
                                    <p:set>
                                      <p:cBhvr>
                                        <p:cTn id="31" dur="1" fill="hold">
                                          <p:stCondLst>
                                            <p:cond delay="0"/>
                                          </p:stCondLst>
                                        </p:cTn>
                                        <p:tgtEl>
                                          <p:spTgt spid="3822"/>
                                        </p:tgtEl>
                                        <p:attrNameLst>
                                          <p:attrName>style.visibility</p:attrName>
                                        </p:attrNameLst>
                                      </p:cBhvr>
                                      <p:to>
                                        <p:strVal val="visible"/>
                                      </p:to>
                                    </p:set>
                                    <p:animEffect transition="in" filter="fade">
                                      <p:cBhvr>
                                        <p:cTn id="32" dur="1000"/>
                                        <p:tgtEl>
                                          <p:spTgt spid="3822"/>
                                        </p:tgtEl>
                                      </p:cBhvr>
                                    </p:animEffect>
                                  </p:childTnLst>
                                </p:cTn>
                              </p:par>
                              <p:par>
                                <p:cTn id="33" presetID="10" presetClass="entr" presetSubtype="0" fill="hold" nodeType="withEffect">
                                  <p:stCondLst>
                                    <p:cond delay="0"/>
                                  </p:stCondLst>
                                  <p:childTnLst>
                                    <p:set>
                                      <p:cBhvr>
                                        <p:cTn id="34" dur="1" fill="hold">
                                          <p:stCondLst>
                                            <p:cond delay="0"/>
                                          </p:stCondLst>
                                        </p:cTn>
                                        <p:tgtEl>
                                          <p:spTgt spid="3823"/>
                                        </p:tgtEl>
                                        <p:attrNameLst>
                                          <p:attrName>style.visibility</p:attrName>
                                        </p:attrNameLst>
                                      </p:cBhvr>
                                      <p:to>
                                        <p:strVal val="visible"/>
                                      </p:to>
                                    </p:set>
                                    <p:animEffect transition="in" filter="fade">
                                      <p:cBhvr>
                                        <p:cTn id="35" dur="1000"/>
                                        <p:tgtEl>
                                          <p:spTgt spid="3823"/>
                                        </p:tgtEl>
                                      </p:cBhvr>
                                    </p:animEffect>
                                  </p:childTnLst>
                                </p:cTn>
                              </p:par>
                              <p:par>
                                <p:cTn id="36" presetID="10" presetClass="entr" presetSubtype="0" fill="hold" nodeType="withEffect">
                                  <p:stCondLst>
                                    <p:cond delay="0"/>
                                  </p:stCondLst>
                                  <p:childTnLst>
                                    <p:set>
                                      <p:cBhvr>
                                        <p:cTn id="37" dur="1" fill="hold">
                                          <p:stCondLst>
                                            <p:cond delay="0"/>
                                          </p:stCondLst>
                                        </p:cTn>
                                        <p:tgtEl>
                                          <p:spTgt spid="3824"/>
                                        </p:tgtEl>
                                        <p:attrNameLst>
                                          <p:attrName>style.visibility</p:attrName>
                                        </p:attrNameLst>
                                      </p:cBhvr>
                                      <p:to>
                                        <p:strVal val="visible"/>
                                      </p:to>
                                    </p:set>
                                    <p:animEffect transition="in" filter="fade">
                                      <p:cBhvr>
                                        <p:cTn id="38" dur="1000"/>
                                        <p:tgtEl>
                                          <p:spTgt spid="3824"/>
                                        </p:tgtEl>
                                      </p:cBhvr>
                                    </p:animEffect>
                                  </p:childTnLst>
                                </p:cTn>
                              </p:par>
                              <p:par>
                                <p:cTn id="39" presetID="10" presetClass="entr" presetSubtype="0" fill="hold" nodeType="withEffect">
                                  <p:stCondLst>
                                    <p:cond delay="0"/>
                                  </p:stCondLst>
                                  <p:childTnLst>
                                    <p:set>
                                      <p:cBhvr>
                                        <p:cTn id="40" dur="1" fill="hold">
                                          <p:stCondLst>
                                            <p:cond delay="0"/>
                                          </p:stCondLst>
                                        </p:cTn>
                                        <p:tgtEl>
                                          <p:spTgt spid="3825"/>
                                        </p:tgtEl>
                                        <p:attrNameLst>
                                          <p:attrName>style.visibility</p:attrName>
                                        </p:attrNameLst>
                                      </p:cBhvr>
                                      <p:to>
                                        <p:strVal val="visible"/>
                                      </p:to>
                                    </p:set>
                                    <p:animEffect transition="in" filter="fade">
                                      <p:cBhvr>
                                        <p:cTn id="41" dur="1000"/>
                                        <p:tgtEl>
                                          <p:spTgt spid="3825"/>
                                        </p:tgtEl>
                                      </p:cBhvr>
                                    </p:animEffect>
                                  </p:childTnLst>
                                </p:cTn>
                              </p:par>
                              <p:par>
                                <p:cTn id="42" presetID="10" presetClass="entr" presetSubtype="0" fill="hold" nodeType="withEffect">
                                  <p:stCondLst>
                                    <p:cond delay="0"/>
                                  </p:stCondLst>
                                  <p:childTnLst>
                                    <p:set>
                                      <p:cBhvr>
                                        <p:cTn id="43" dur="1" fill="hold">
                                          <p:stCondLst>
                                            <p:cond delay="0"/>
                                          </p:stCondLst>
                                        </p:cTn>
                                        <p:tgtEl>
                                          <p:spTgt spid="3826"/>
                                        </p:tgtEl>
                                        <p:attrNameLst>
                                          <p:attrName>style.visibility</p:attrName>
                                        </p:attrNameLst>
                                      </p:cBhvr>
                                      <p:to>
                                        <p:strVal val="visible"/>
                                      </p:to>
                                    </p:set>
                                    <p:animEffect transition="in" filter="fade">
                                      <p:cBhvr>
                                        <p:cTn id="44" dur="1000"/>
                                        <p:tgtEl>
                                          <p:spTgt spid="3826"/>
                                        </p:tgtEl>
                                      </p:cBhvr>
                                    </p:animEffect>
                                  </p:childTnLst>
                                </p:cTn>
                              </p:par>
                              <p:par>
                                <p:cTn id="45" presetID="10" presetClass="entr" presetSubtype="0" fill="hold" nodeType="withEffect">
                                  <p:stCondLst>
                                    <p:cond delay="0"/>
                                  </p:stCondLst>
                                  <p:childTnLst>
                                    <p:set>
                                      <p:cBhvr>
                                        <p:cTn id="46" dur="1" fill="hold">
                                          <p:stCondLst>
                                            <p:cond delay="0"/>
                                          </p:stCondLst>
                                        </p:cTn>
                                        <p:tgtEl>
                                          <p:spTgt spid="3827"/>
                                        </p:tgtEl>
                                        <p:attrNameLst>
                                          <p:attrName>style.visibility</p:attrName>
                                        </p:attrNameLst>
                                      </p:cBhvr>
                                      <p:to>
                                        <p:strVal val="visible"/>
                                      </p:to>
                                    </p:set>
                                    <p:animEffect transition="in" filter="fade">
                                      <p:cBhvr>
                                        <p:cTn id="47" dur="1000"/>
                                        <p:tgtEl>
                                          <p:spTgt spid="3827"/>
                                        </p:tgtEl>
                                      </p:cBhvr>
                                    </p:animEffect>
                                  </p:childTnLst>
                                </p:cTn>
                              </p:par>
                              <p:par>
                                <p:cTn id="48" presetID="10" presetClass="entr" presetSubtype="0" fill="hold" nodeType="withEffect">
                                  <p:stCondLst>
                                    <p:cond delay="0"/>
                                  </p:stCondLst>
                                  <p:childTnLst>
                                    <p:set>
                                      <p:cBhvr>
                                        <p:cTn id="49" dur="1" fill="hold">
                                          <p:stCondLst>
                                            <p:cond delay="0"/>
                                          </p:stCondLst>
                                        </p:cTn>
                                        <p:tgtEl>
                                          <p:spTgt spid="3828"/>
                                        </p:tgtEl>
                                        <p:attrNameLst>
                                          <p:attrName>style.visibility</p:attrName>
                                        </p:attrNameLst>
                                      </p:cBhvr>
                                      <p:to>
                                        <p:strVal val="visible"/>
                                      </p:to>
                                    </p:set>
                                    <p:animEffect transition="in" filter="fade">
                                      <p:cBhvr>
                                        <p:cTn id="50" dur="1000"/>
                                        <p:tgtEl>
                                          <p:spTgt spid="3828"/>
                                        </p:tgtEl>
                                      </p:cBhvr>
                                    </p:animEffect>
                                  </p:childTnLst>
                                </p:cTn>
                              </p:par>
                              <p:par>
                                <p:cTn id="51" presetID="2" presetClass="entr" presetSubtype="2" fill="hold" nodeType="withEffect">
                                  <p:stCondLst>
                                    <p:cond delay="0"/>
                                  </p:stCondLst>
                                  <p:childTnLst>
                                    <p:set>
                                      <p:cBhvr>
                                        <p:cTn id="52" dur="1" fill="hold">
                                          <p:stCondLst>
                                            <p:cond delay="0"/>
                                          </p:stCondLst>
                                        </p:cTn>
                                        <p:tgtEl>
                                          <p:spTgt spid="3816"/>
                                        </p:tgtEl>
                                        <p:attrNameLst>
                                          <p:attrName>style.visibility</p:attrName>
                                        </p:attrNameLst>
                                      </p:cBhvr>
                                      <p:to>
                                        <p:strVal val="visible"/>
                                      </p:to>
                                    </p:set>
                                    <p:anim calcmode="lin" valueType="num">
                                      <p:cBhvr additive="base">
                                        <p:cTn id="53" dur="1000"/>
                                        <p:tgtEl>
                                          <p:spTgt spid="3816"/>
                                        </p:tgtEl>
                                        <p:attrNameLst>
                                          <p:attrName>ppt_x</p:attrName>
                                        </p:attrNameLst>
                                      </p:cBhvr>
                                      <p:tavLst>
                                        <p:tav tm="0">
                                          <p:val>
                                            <p:strVal val="#ppt_x+1"/>
                                          </p:val>
                                        </p:tav>
                                        <p:tav tm="100000">
                                          <p:val>
                                            <p:strVal val="#ppt_x"/>
                                          </p:val>
                                        </p:tav>
                                      </p:tavLst>
                                    </p:anim>
                                  </p:childTnLst>
                                </p:cTn>
                              </p:par>
                              <p:par>
                                <p:cTn id="54" presetID="10" presetClass="entr" presetSubtype="0" fill="hold" nodeType="withEffect">
                                  <p:stCondLst>
                                    <p:cond delay="0"/>
                                  </p:stCondLst>
                                  <p:childTnLst>
                                    <p:set>
                                      <p:cBhvr>
                                        <p:cTn id="55" dur="1" fill="hold">
                                          <p:stCondLst>
                                            <p:cond delay="0"/>
                                          </p:stCondLst>
                                        </p:cTn>
                                        <p:tgtEl>
                                          <p:spTgt spid="3885"/>
                                        </p:tgtEl>
                                        <p:attrNameLst>
                                          <p:attrName>style.visibility</p:attrName>
                                        </p:attrNameLst>
                                      </p:cBhvr>
                                      <p:to>
                                        <p:strVal val="visible"/>
                                      </p:to>
                                    </p:set>
                                    <p:animEffect transition="in" filter="fade">
                                      <p:cBhvr>
                                        <p:cTn id="56" dur="1000"/>
                                        <p:tgtEl>
                                          <p:spTgt spid="3885"/>
                                        </p:tgtEl>
                                      </p:cBhvr>
                                    </p:animEffect>
                                  </p:childTnLst>
                                </p:cTn>
                              </p:par>
                              <p:par>
                                <p:cTn id="57" presetID="10" presetClass="entr" presetSubtype="0" fill="hold" nodeType="withEffect">
                                  <p:stCondLst>
                                    <p:cond delay="0"/>
                                  </p:stCondLst>
                                  <p:childTnLst>
                                    <p:set>
                                      <p:cBhvr>
                                        <p:cTn id="58" dur="1" fill="hold">
                                          <p:stCondLst>
                                            <p:cond delay="0"/>
                                          </p:stCondLst>
                                        </p:cTn>
                                        <p:tgtEl>
                                          <p:spTgt spid="3886"/>
                                        </p:tgtEl>
                                        <p:attrNameLst>
                                          <p:attrName>style.visibility</p:attrName>
                                        </p:attrNameLst>
                                      </p:cBhvr>
                                      <p:to>
                                        <p:strVal val="visible"/>
                                      </p:to>
                                    </p:set>
                                    <p:animEffect transition="in" filter="fade">
                                      <p:cBhvr>
                                        <p:cTn id="59" dur="1000"/>
                                        <p:tgtEl>
                                          <p:spTgt spid="3886"/>
                                        </p:tgtEl>
                                      </p:cBhvr>
                                    </p:animEffect>
                                  </p:childTnLst>
                                </p:cTn>
                              </p:par>
                              <p:par>
                                <p:cTn id="60" presetID="10" presetClass="entr" presetSubtype="0" fill="hold" nodeType="withEffect">
                                  <p:stCondLst>
                                    <p:cond delay="0"/>
                                  </p:stCondLst>
                                  <p:childTnLst>
                                    <p:set>
                                      <p:cBhvr>
                                        <p:cTn id="61" dur="1" fill="hold">
                                          <p:stCondLst>
                                            <p:cond delay="0"/>
                                          </p:stCondLst>
                                        </p:cTn>
                                        <p:tgtEl>
                                          <p:spTgt spid="3887"/>
                                        </p:tgtEl>
                                        <p:attrNameLst>
                                          <p:attrName>style.visibility</p:attrName>
                                        </p:attrNameLst>
                                      </p:cBhvr>
                                      <p:to>
                                        <p:strVal val="visible"/>
                                      </p:to>
                                    </p:set>
                                    <p:animEffect transition="in" filter="fade">
                                      <p:cBhvr>
                                        <p:cTn id="62" dur="1000"/>
                                        <p:tgtEl>
                                          <p:spTgt spid="3887"/>
                                        </p:tgtEl>
                                      </p:cBhvr>
                                    </p:animEffect>
                                  </p:childTnLst>
                                </p:cTn>
                              </p:par>
                              <p:par>
                                <p:cTn id="63" presetID="10" presetClass="entr" presetSubtype="0" fill="hold" nodeType="withEffect">
                                  <p:stCondLst>
                                    <p:cond delay="0"/>
                                  </p:stCondLst>
                                  <p:childTnLst>
                                    <p:set>
                                      <p:cBhvr>
                                        <p:cTn id="64" dur="1" fill="hold">
                                          <p:stCondLst>
                                            <p:cond delay="0"/>
                                          </p:stCondLst>
                                        </p:cTn>
                                        <p:tgtEl>
                                          <p:spTgt spid="3888"/>
                                        </p:tgtEl>
                                        <p:attrNameLst>
                                          <p:attrName>style.visibility</p:attrName>
                                        </p:attrNameLst>
                                      </p:cBhvr>
                                      <p:to>
                                        <p:strVal val="visible"/>
                                      </p:to>
                                    </p:set>
                                    <p:animEffect transition="in" filter="fade">
                                      <p:cBhvr>
                                        <p:cTn id="65" dur="1000"/>
                                        <p:tgtEl>
                                          <p:spTgt spid="3888"/>
                                        </p:tgtEl>
                                      </p:cBhvr>
                                    </p:animEffect>
                                  </p:childTnLst>
                                </p:cTn>
                              </p:par>
                              <p:par>
                                <p:cTn id="66" presetID="10" presetClass="entr" presetSubtype="0" fill="hold" nodeType="withEffect">
                                  <p:stCondLst>
                                    <p:cond delay="0"/>
                                  </p:stCondLst>
                                  <p:childTnLst>
                                    <p:set>
                                      <p:cBhvr>
                                        <p:cTn id="67" dur="1" fill="hold">
                                          <p:stCondLst>
                                            <p:cond delay="0"/>
                                          </p:stCondLst>
                                        </p:cTn>
                                        <p:tgtEl>
                                          <p:spTgt spid="3889"/>
                                        </p:tgtEl>
                                        <p:attrNameLst>
                                          <p:attrName>style.visibility</p:attrName>
                                        </p:attrNameLst>
                                      </p:cBhvr>
                                      <p:to>
                                        <p:strVal val="visible"/>
                                      </p:to>
                                    </p:set>
                                    <p:animEffect transition="in" filter="fade">
                                      <p:cBhvr>
                                        <p:cTn id="68"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3"/>
        <p:cNvGrpSpPr/>
        <p:nvPr/>
      </p:nvGrpSpPr>
      <p:grpSpPr>
        <a:xfrm>
          <a:off x="0" y="0"/>
          <a:ext cx="0" cy="0"/>
          <a:chOff x="0" y="0"/>
          <a:chExt cx="0" cy="0"/>
        </a:xfrm>
      </p:grpSpPr>
      <p:sp>
        <p:nvSpPr>
          <p:cNvPr id="3894" name="Google Shape;3894;p92"/>
          <p:cNvSpPr/>
          <p:nvPr/>
        </p:nvSpPr>
        <p:spPr>
          <a:xfrm flipH="1">
            <a:off x="6277761" y="3511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92"/>
          <p:cNvGrpSpPr/>
          <p:nvPr/>
        </p:nvGrpSpPr>
        <p:grpSpPr>
          <a:xfrm rot="10800000" flipH="1">
            <a:off x="7587409" y="3330611"/>
            <a:ext cx="793256" cy="182899"/>
            <a:chOff x="2685575" y="2835950"/>
            <a:chExt cx="433000" cy="99825"/>
          </a:xfrm>
        </p:grpSpPr>
        <p:sp>
          <p:nvSpPr>
            <p:cNvPr id="3896" name="Google Shape;3896;p9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92"/>
          <p:cNvSpPr txBox="1">
            <a:spLocks noGrp="1"/>
          </p:cNvSpPr>
          <p:nvPr>
            <p:ph type="title"/>
          </p:nvPr>
        </p:nvSpPr>
        <p:spPr>
          <a:xfrm>
            <a:off x="5903275" y="1027175"/>
            <a:ext cx="2525400" cy="18663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a:t>A PICTURE IS WORTH A THOUSAND WORDS</a:t>
            </a:r>
            <a:endParaRPr/>
          </a:p>
        </p:txBody>
      </p:sp>
      <p:pic>
        <p:nvPicPr>
          <p:cNvPr id="3901" name="Google Shape;3901;p92"/>
          <p:cNvPicPr preferRelativeResize="0"/>
          <p:nvPr/>
        </p:nvPicPr>
        <p:blipFill>
          <a:blip r:embed="rId4">
            <a:alphaModFix/>
          </a:blip>
          <a:stretch>
            <a:fillRect/>
          </a:stretch>
        </p:blipFill>
        <p:spPr>
          <a:xfrm rot="2700000">
            <a:off x="1680140" y="3583550"/>
            <a:ext cx="2527511" cy="2681250"/>
          </a:xfrm>
          <a:prstGeom prst="rect">
            <a:avLst/>
          </a:prstGeom>
          <a:noFill/>
          <a:ln>
            <a:noFill/>
          </a:ln>
        </p:spPr>
      </p:pic>
      <p:sp>
        <p:nvSpPr>
          <p:cNvPr id="3902" name="Google Shape;3902;p9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2">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92"/>
          <p:cNvGrpSpPr/>
          <p:nvPr/>
        </p:nvGrpSpPr>
        <p:grpSpPr>
          <a:xfrm>
            <a:off x="8671639" y="2709297"/>
            <a:ext cx="2019176" cy="2019176"/>
            <a:chOff x="1943325" y="-220375"/>
            <a:chExt cx="1298672" cy="1298672"/>
          </a:xfrm>
        </p:grpSpPr>
        <p:sp>
          <p:nvSpPr>
            <p:cNvPr id="3908" name="Google Shape;3908;p9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94"/>
                                        </p:tgtEl>
                                        <p:attrNameLst>
                                          <p:attrName>style.visibility</p:attrName>
                                        </p:attrNameLst>
                                      </p:cBhvr>
                                      <p:to>
                                        <p:strVal val="visible"/>
                                      </p:to>
                                    </p:set>
                                    <p:anim calcmode="lin" valueType="num">
                                      <p:cBhvr additive="base">
                                        <p:cTn id="7" dur="1000"/>
                                        <p:tgtEl>
                                          <p:spTgt spid="3894"/>
                                        </p:tgtEl>
                                        <p:attrNameLst>
                                          <p:attrName>ppt_w</p:attrName>
                                        </p:attrNameLst>
                                      </p:cBhvr>
                                      <p:tavLst>
                                        <p:tav tm="0">
                                          <p:val>
                                            <p:strVal val="0"/>
                                          </p:val>
                                        </p:tav>
                                        <p:tav tm="100000">
                                          <p:val>
                                            <p:strVal val="#ppt_w"/>
                                          </p:val>
                                        </p:tav>
                                      </p:tavLst>
                                    </p:anim>
                                    <p:anim calcmode="lin" valueType="num">
                                      <p:cBhvr additive="base">
                                        <p:cTn id="8" dur="1000"/>
                                        <p:tgtEl>
                                          <p:spTgt spid="3894"/>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3895"/>
                                        </p:tgtEl>
                                        <p:attrNameLst>
                                          <p:attrName>style.visibility</p:attrName>
                                        </p:attrNameLst>
                                      </p:cBhvr>
                                      <p:to>
                                        <p:strVal val="visible"/>
                                      </p:to>
                                    </p:set>
                                    <p:anim calcmode="lin" valueType="num">
                                      <p:cBhvr additive="base">
                                        <p:cTn id="11" dur="1000"/>
                                        <p:tgtEl>
                                          <p:spTgt spid="3895"/>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0"/>
                                  </p:stCondLst>
                                  <p:childTnLst>
                                    <p:set>
                                      <p:cBhvr>
                                        <p:cTn id="13" dur="1" fill="hold">
                                          <p:stCondLst>
                                            <p:cond delay="0"/>
                                          </p:stCondLst>
                                        </p:cTn>
                                        <p:tgtEl>
                                          <p:spTgt spid="3900"/>
                                        </p:tgtEl>
                                        <p:attrNameLst>
                                          <p:attrName>style.visibility</p:attrName>
                                        </p:attrNameLst>
                                      </p:cBhvr>
                                      <p:to>
                                        <p:strVal val="visible"/>
                                      </p:to>
                                    </p:set>
                                    <p:animEffect transition="in" filter="fade">
                                      <p:cBhvr>
                                        <p:cTn id="14" dur="1000"/>
                                        <p:tgtEl>
                                          <p:spTgt spid="3900"/>
                                        </p:tgtEl>
                                      </p:cBhvr>
                                    </p:animEffect>
                                  </p:childTnLst>
                                </p:cTn>
                              </p:par>
                              <p:par>
                                <p:cTn id="15" presetID="2" presetClass="entr" presetSubtype="4" fill="hold" nodeType="withEffect">
                                  <p:stCondLst>
                                    <p:cond delay="0"/>
                                  </p:stCondLst>
                                  <p:childTnLst>
                                    <p:set>
                                      <p:cBhvr>
                                        <p:cTn id="16" dur="1" fill="hold">
                                          <p:stCondLst>
                                            <p:cond delay="0"/>
                                          </p:stCondLst>
                                        </p:cTn>
                                        <p:tgtEl>
                                          <p:spTgt spid="3901"/>
                                        </p:tgtEl>
                                        <p:attrNameLst>
                                          <p:attrName>style.visibility</p:attrName>
                                        </p:attrNameLst>
                                      </p:cBhvr>
                                      <p:to>
                                        <p:strVal val="visible"/>
                                      </p:to>
                                    </p:set>
                                    <p:anim calcmode="lin" valueType="num">
                                      <p:cBhvr additive="base">
                                        <p:cTn id="17" dur="1000"/>
                                        <p:tgtEl>
                                          <p:spTgt spid="3901"/>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3902"/>
                                        </p:tgtEl>
                                        <p:attrNameLst>
                                          <p:attrName>style.visibility</p:attrName>
                                        </p:attrNameLst>
                                      </p:cBhvr>
                                      <p:to>
                                        <p:strVal val="visible"/>
                                      </p:to>
                                    </p:set>
                                    <p:animEffect transition="in" filter="fade">
                                      <p:cBhvr>
                                        <p:cTn id="20" dur="1000"/>
                                        <p:tgtEl>
                                          <p:spTgt spid="3902"/>
                                        </p:tgtEl>
                                      </p:cBhvr>
                                    </p:animEffect>
                                  </p:childTnLst>
                                </p:cTn>
                              </p:par>
                              <p:par>
                                <p:cTn id="21" presetID="10" presetClass="entr" presetSubtype="0" fill="hold" nodeType="withEffect">
                                  <p:stCondLst>
                                    <p:cond delay="0"/>
                                  </p:stCondLst>
                                  <p:childTnLst>
                                    <p:set>
                                      <p:cBhvr>
                                        <p:cTn id="22" dur="1" fill="hold">
                                          <p:stCondLst>
                                            <p:cond delay="0"/>
                                          </p:stCondLst>
                                        </p:cTn>
                                        <p:tgtEl>
                                          <p:spTgt spid="3903"/>
                                        </p:tgtEl>
                                        <p:attrNameLst>
                                          <p:attrName>style.visibility</p:attrName>
                                        </p:attrNameLst>
                                      </p:cBhvr>
                                      <p:to>
                                        <p:strVal val="visible"/>
                                      </p:to>
                                    </p:set>
                                    <p:animEffect transition="in" filter="fade">
                                      <p:cBhvr>
                                        <p:cTn id="23" dur="1000"/>
                                        <p:tgtEl>
                                          <p:spTgt spid="3903"/>
                                        </p:tgtEl>
                                      </p:cBhvr>
                                    </p:animEffect>
                                  </p:childTnLst>
                                </p:cTn>
                              </p:par>
                              <p:par>
                                <p:cTn id="24" presetID="10" presetClass="entr" presetSubtype="0" fill="hold" nodeType="withEffect">
                                  <p:stCondLst>
                                    <p:cond delay="0"/>
                                  </p:stCondLst>
                                  <p:childTnLst>
                                    <p:set>
                                      <p:cBhvr>
                                        <p:cTn id="25" dur="1" fill="hold">
                                          <p:stCondLst>
                                            <p:cond delay="0"/>
                                          </p:stCondLst>
                                        </p:cTn>
                                        <p:tgtEl>
                                          <p:spTgt spid="3904"/>
                                        </p:tgtEl>
                                        <p:attrNameLst>
                                          <p:attrName>style.visibility</p:attrName>
                                        </p:attrNameLst>
                                      </p:cBhvr>
                                      <p:to>
                                        <p:strVal val="visible"/>
                                      </p:to>
                                    </p:set>
                                    <p:animEffect transition="in" filter="fade">
                                      <p:cBhvr>
                                        <p:cTn id="26" dur="1000"/>
                                        <p:tgtEl>
                                          <p:spTgt spid="3904"/>
                                        </p:tgtEl>
                                      </p:cBhvr>
                                    </p:animEffect>
                                  </p:childTnLst>
                                </p:cTn>
                              </p:par>
                              <p:par>
                                <p:cTn id="27" presetID="10" presetClass="entr" presetSubtype="0" fill="hold" nodeType="withEffect">
                                  <p:stCondLst>
                                    <p:cond delay="0"/>
                                  </p:stCondLst>
                                  <p:childTnLst>
                                    <p:set>
                                      <p:cBhvr>
                                        <p:cTn id="28" dur="1" fill="hold">
                                          <p:stCondLst>
                                            <p:cond delay="0"/>
                                          </p:stCondLst>
                                        </p:cTn>
                                        <p:tgtEl>
                                          <p:spTgt spid="3905"/>
                                        </p:tgtEl>
                                        <p:attrNameLst>
                                          <p:attrName>style.visibility</p:attrName>
                                        </p:attrNameLst>
                                      </p:cBhvr>
                                      <p:to>
                                        <p:strVal val="visible"/>
                                      </p:to>
                                    </p:set>
                                    <p:animEffect transition="in" filter="fade">
                                      <p:cBhvr>
                                        <p:cTn id="29" dur="1000"/>
                                        <p:tgtEl>
                                          <p:spTgt spid="3905"/>
                                        </p:tgtEl>
                                      </p:cBhvr>
                                    </p:animEffect>
                                  </p:childTnLst>
                                </p:cTn>
                              </p:par>
                              <p:par>
                                <p:cTn id="30" presetID="10" presetClass="entr" presetSubtype="0" fill="hold" nodeType="withEffect">
                                  <p:stCondLst>
                                    <p:cond delay="0"/>
                                  </p:stCondLst>
                                  <p:childTnLst>
                                    <p:set>
                                      <p:cBhvr>
                                        <p:cTn id="31" dur="1" fill="hold">
                                          <p:stCondLst>
                                            <p:cond delay="0"/>
                                          </p:stCondLst>
                                        </p:cTn>
                                        <p:tgtEl>
                                          <p:spTgt spid="3906"/>
                                        </p:tgtEl>
                                        <p:attrNameLst>
                                          <p:attrName>style.visibility</p:attrName>
                                        </p:attrNameLst>
                                      </p:cBhvr>
                                      <p:to>
                                        <p:strVal val="visible"/>
                                      </p:to>
                                    </p:set>
                                    <p:animEffect transition="in" filter="fade">
                                      <p:cBhvr>
                                        <p:cTn id="32" dur="1000"/>
                                        <p:tgtEl>
                                          <p:spTgt spid="3906"/>
                                        </p:tgtEl>
                                      </p:cBhvr>
                                    </p:animEffect>
                                  </p:childTnLst>
                                </p:cTn>
                              </p:par>
                              <p:par>
                                <p:cTn id="33" presetID="10" presetClass="entr" presetSubtype="0" fill="hold" nodeType="withEffect">
                                  <p:stCondLst>
                                    <p:cond delay="0"/>
                                  </p:stCondLst>
                                  <p:childTnLst>
                                    <p:set>
                                      <p:cBhvr>
                                        <p:cTn id="34" dur="1" fill="hold">
                                          <p:stCondLst>
                                            <p:cond delay="0"/>
                                          </p:stCondLst>
                                        </p:cTn>
                                        <p:tgtEl>
                                          <p:spTgt spid="3907"/>
                                        </p:tgtEl>
                                        <p:attrNameLst>
                                          <p:attrName>style.visibility</p:attrName>
                                        </p:attrNameLst>
                                      </p:cBhvr>
                                      <p:to>
                                        <p:strVal val="visible"/>
                                      </p:to>
                                    </p:set>
                                    <p:animEffect transition="in" filter="fade">
                                      <p:cBhvr>
                                        <p:cTn id="35" dur="1000"/>
                                        <p:tgtEl>
                                          <p:spTgt spid="3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9"/>
        <p:cNvGrpSpPr/>
        <p:nvPr/>
      </p:nvGrpSpPr>
      <p:grpSpPr>
        <a:xfrm>
          <a:off x="0" y="0"/>
          <a:ext cx="0" cy="0"/>
          <a:chOff x="0" y="0"/>
          <a:chExt cx="0" cy="0"/>
        </a:xfrm>
      </p:grpSpPr>
      <p:sp>
        <p:nvSpPr>
          <p:cNvPr id="3960" name="Google Shape;3960;p93"/>
          <p:cNvSpPr txBox="1"/>
          <p:nvPr/>
        </p:nvSpPr>
        <p:spPr>
          <a:xfrm flipH="1">
            <a:off x="4360613" y="4035121"/>
            <a:ext cx="3993900" cy="3381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3961" name="Google Shape;3961;p93"/>
          <p:cNvSpPr txBox="1"/>
          <p:nvPr/>
        </p:nvSpPr>
        <p:spPr>
          <a:xfrm>
            <a:off x="2659874" y="2088751"/>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Despite being red, Mars is a very cold place</a:t>
            </a:r>
            <a:endParaRPr>
              <a:solidFill>
                <a:schemeClr val="lt1"/>
              </a:solidFill>
              <a:latin typeface="Bai Jamjuree"/>
              <a:ea typeface="Bai Jamjuree"/>
              <a:cs typeface="Bai Jamjuree"/>
              <a:sym typeface="Bai Jamjuree"/>
            </a:endParaRPr>
          </a:p>
        </p:txBody>
      </p:sp>
      <p:sp>
        <p:nvSpPr>
          <p:cNvPr id="3962" name="Google Shape;3962;p93"/>
          <p:cNvSpPr txBox="1"/>
          <p:nvPr/>
        </p:nvSpPr>
        <p:spPr>
          <a:xfrm>
            <a:off x="2659952" y="3804720"/>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p:txBody>
      </p:sp>
      <p:sp>
        <p:nvSpPr>
          <p:cNvPr id="3963" name="Google Shape;3963;p93"/>
          <p:cNvSpPr txBox="1"/>
          <p:nvPr/>
        </p:nvSpPr>
        <p:spPr>
          <a:xfrm>
            <a:off x="2659874" y="161047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sp>
        <p:nvSpPr>
          <p:cNvPr id="3964" name="Google Shape;3964;p93"/>
          <p:cNvSpPr txBox="1"/>
          <p:nvPr/>
        </p:nvSpPr>
        <p:spPr>
          <a:xfrm>
            <a:off x="2659875" y="332649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D</a:t>
            </a:r>
            <a:endParaRPr sz="2100">
              <a:solidFill>
                <a:schemeClr val="lt1"/>
              </a:solidFill>
              <a:latin typeface="Aldrich"/>
              <a:ea typeface="Aldrich"/>
              <a:cs typeface="Aldrich"/>
              <a:sym typeface="Aldrich"/>
            </a:endParaRPr>
          </a:p>
        </p:txBody>
      </p:sp>
      <p:sp>
        <p:nvSpPr>
          <p:cNvPr id="3965" name="Google Shape;3965;p93"/>
          <p:cNvSpPr txBox="1"/>
          <p:nvPr/>
        </p:nvSpPr>
        <p:spPr>
          <a:xfrm>
            <a:off x="1020300" y="161047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Project A</a:t>
            </a:r>
            <a:endParaRPr sz="2100">
              <a:solidFill>
                <a:schemeClr val="accent1"/>
              </a:solidFill>
              <a:latin typeface="Aldrich"/>
              <a:ea typeface="Aldrich"/>
              <a:cs typeface="Aldrich"/>
              <a:sym typeface="Aldrich"/>
            </a:endParaRPr>
          </a:p>
        </p:txBody>
      </p:sp>
      <p:sp>
        <p:nvSpPr>
          <p:cNvPr id="3966" name="Google Shape;3966;p93"/>
          <p:cNvSpPr txBox="1"/>
          <p:nvPr/>
        </p:nvSpPr>
        <p:spPr>
          <a:xfrm>
            <a:off x="1020300" y="2088751"/>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967" name="Google Shape;3967;p93"/>
          <p:cNvSpPr txBox="1"/>
          <p:nvPr/>
        </p:nvSpPr>
        <p:spPr>
          <a:xfrm>
            <a:off x="1020300" y="332649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Project C</a:t>
            </a:r>
            <a:endParaRPr sz="2100">
              <a:solidFill>
                <a:schemeClr val="dk2"/>
              </a:solidFill>
              <a:latin typeface="Aldrich"/>
              <a:ea typeface="Aldrich"/>
              <a:cs typeface="Aldrich"/>
              <a:sym typeface="Aldrich"/>
            </a:endParaRPr>
          </a:p>
        </p:txBody>
      </p:sp>
      <p:sp>
        <p:nvSpPr>
          <p:cNvPr id="3968" name="Google Shape;3968;p93"/>
          <p:cNvSpPr txBox="1"/>
          <p:nvPr/>
        </p:nvSpPr>
        <p:spPr>
          <a:xfrm>
            <a:off x="1020300" y="3804720"/>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solidFill>
                <a:schemeClr val="lt1"/>
              </a:solidFill>
              <a:latin typeface="Bai Jamjuree"/>
              <a:ea typeface="Bai Jamjuree"/>
              <a:cs typeface="Bai Jamjuree"/>
              <a:sym typeface="Bai Jamjuree"/>
            </a:endParaRPr>
          </a:p>
        </p:txBody>
      </p:sp>
      <p:sp>
        <p:nvSpPr>
          <p:cNvPr id="3969" name="Google Shape;3969;p93"/>
          <p:cNvSpPr txBox="1"/>
          <p:nvPr/>
        </p:nvSpPr>
        <p:spPr>
          <a:xfrm>
            <a:off x="2659875" y="3077080"/>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20%</a:t>
            </a:r>
            <a:endParaRPr sz="2100">
              <a:solidFill>
                <a:schemeClr val="lt1"/>
              </a:solidFill>
              <a:latin typeface="Aldrich"/>
              <a:ea typeface="Aldrich"/>
              <a:cs typeface="Aldrich"/>
              <a:sym typeface="Aldrich"/>
            </a:endParaRPr>
          </a:p>
        </p:txBody>
      </p:sp>
      <p:sp>
        <p:nvSpPr>
          <p:cNvPr id="3970" name="Google Shape;3970;p93"/>
          <p:cNvSpPr txBox="1"/>
          <p:nvPr/>
        </p:nvSpPr>
        <p:spPr>
          <a:xfrm>
            <a:off x="1020300" y="3077080"/>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25%</a:t>
            </a:r>
            <a:endParaRPr sz="2100">
              <a:solidFill>
                <a:schemeClr val="dk2"/>
              </a:solidFill>
              <a:latin typeface="Aldrich"/>
              <a:ea typeface="Aldrich"/>
              <a:cs typeface="Aldrich"/>
              <a:sym typeface="Aldrich"/>
            </a:endParaRPr>
          </a:p>
        </p:txBody>
      </p:sp>
      <p:sp>
        <p:nvSpPr>
          <p:cNvPr id="3971" name="Google Shape;3971;p93"/>
          <p:cNvSpPr txBox="1"/>
          <p:nvPr/>
        </p:nvSpPr>
        <p:spPr>
          <a:xfrm>
            <a:off x="2659875" y="1363385"/>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p:txBody>
      </p:sp>
      <p:sp>
        <p:nvSpPr>
          <p:cNvPr id="3972" name="Google Shape;3972;p93"/>
          <p:cNvSpPr txBox="1"/>
          <p:nvPr/>
        </p:nvSpPr>
        <p:spPr>
          <a:xfrm>
            <a:off x="1020300" y="1363385"/>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30%</a:t>
            </a:r>
            <a:endParaRPr sz="2100">
              <a:solidFill>
                <a:schemeClr val="accent1"/>
              </a:solidFill>
              <a:latin typeface="Aldrich"/>
              <a:ea typeface="Aldrich"/>
              <a:cs typeface="Aldrich"/>
              <a:sym typeface="Aldrich"/>
            </a:endParaRPr>
          </a:p>
        </p:txBody>
      </p:sp>
      <p:pic>
        <p:nvPicPr>
          <p:cNvPr id="3973" name="Google Shape;3973;p93"/>
          <p:cNvPicPr preferRelativeResize="0"/>
          <p:nvPr/>
        </p:nvPicPr>
        <p:blipFill>
          <a:blip r:embed="rId4">
            <a:alphaModFix/>
          </a:blip>
          <a:stretch>
            <a:fillRect/>
          </a:stretch>
        </p:blipFill>
        <p:spPr>
          <a:xfrm>
            <a:off x="5386314" y="-1722400"/>
            <a:ext cx="2527512" cy="2681250"/>
          </a:xfrm>
          <a:prstGeom prst="rect">
            <a:avLst/>
          </a:prstGeom>
          <a:noFill/>
          <a:ln>
            <a:noFill/>
          </a:ln>
        </p:spPr>
      </p:pic>
      <p:sp>
        <p:nvSpPr>
          <p:cNvPr id="3974" name="Google Shape;3974;p9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3">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PROGRESS</a:t>
            </a:r>
            <a:endParaRPr/>
          </a:p>
        </p:txBody>
      </p:sp>
      <p:pic>
        <p:nvPicPr>
          <p:cNvPr id="3980" name="Google Shape;3980;p93" title="Gráfico">
            <a:hlinkClick r:id="rId6"/>
          </p:cNvPr>
          <p:cNvPicPr preferRelativeResize="0"/>
          <p:nvPr/>
        </p:nvPicPr>
        <p:blipFill rotWithShape="1">
          <a:blip r:embed="rId7">
            <a:alphaModFix/>
          </a:blip>
          <a:srcRect l="11917"/>
          <a:stretch/>
        </p:blipFill>
        <p:spPr>
          <a:xfrm>
            <a:off x="4509376" y="1190045"/>
            <a:ext cx="3696399" cy="269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61"/>
                                        </p:tgtEl>
                                        <p:attrNameLst>
                                          <p:attrName>style.visibility</p:attrName>
                                        </p:attrNameLst>
                                      </p:cBhvr>
                                      <p:to>
                                        <p:strVal val="visible"/>
                                      </p:to>
                                    </p:set>
                                    <p:animEffect transition="in" filter="fade">
                                      <p:cBhvr>
                                        <p:cTn id="7" dur="1000"/>
                                        <p:tgtEl>
                                          <p:spTgt spid="3961"/>
                                        </p:tgtEl>
                                      </p:cBhvr>
                                    </p:animEffect>
                                  </p:childTnLst>
                                </p:cTn>
                              </p:par>
                              <p:par>
                                <p:cTn id="8" presetID="10" presetClass="entr" presetSubtype="0" fill="hold" nodeType="withEffect">
                                  <p:stCondLst>
                                    <p:cond delay="0"/>
                                  </p:stCondLst>
                                  <p:childTnLst>
                                    <p:set>
                                      <p:cBhvr>
                                        <p:cTn id="9" dur="1" fill="hold">
                                          <p:stCondLst>
                                            <p:cond delay="0"/>
                                          </p:stCondLst>
                                        </p:cTn>
                                        <p:tgtEl>
                                          <p:spTgt spid="3962"/>
                                        </p:tgtEl>
                                        <p:attrNameLst>
                                          <p:attrName>style.visibility</p:attrName>
                                        </p:attrNameLst>
                                      </p:cBhvr>
                                      <p:to>
                                        <p:strVal val="visible"/>
                                      </p:to>
                                    </p:set>
                                    <p:animEffect transition="in" filter="fade">
                                      <p:cBhvr>
                                        <p:cTn id="10" dur="1000"/>
                                        <p:tgtEl>
                                          <p:spTgt spid="3962"/>
                                        </p:tgtEl>
                                      </p:cBhvr>
                                    </p:animEffect>
                                  </p:childTnLst>
                                </p:cTn>
                              </p:par>
                              <p:par>
                                <p:cTn id="11" presetID="10" presetClass="entr" presetSubtype="0" fill="hold" nodeType="withEffect">
                                  <p:stCondLst>
                                    <p:cond delay="0"/>
                                  </p:stCondLst>
                                  <p:childTnLst>
                                    <p:set>
                                      <p:cBhvr>
                                        <p:cTn id="12" dur="1" fill="hold">
                                          <p:stCondLst>
                                            <p:cond delay="0"/>
                                          </p:stCondLst>
                                        </p:cTn>
                                        <p:tgtEl>
                                          <p:spTgt spid="3963"/>
                                        </p:tgtEl>
                                        <p:attrNameLst>
                                          <p:attrName>style.visibility</p:attrName>
                                        </p:attrNameLst>
                                      </p:cBhvr>
                                      <p:to>
                                        <p:strVal val="visible"/>
                                      </p:to>
                                    </p:set>
                                    <p:animEffect transition="in" filter="fade">
                                      <p:cBhvr>
                                        <p:cTn id="13" dur="1000"/>
                                        <p:tgtEl>
                                          <p:spTgt spid="3963"/>
                                        </p:tgtEl>
                                      </p:cBhvr>
                                    </p:animEffect>
                                  </p:childTnLst>
                                </p:cTn>
                              </p:par>
                              <p:par>
                                <p:cTn id="14" presetID="10" presetClass="entr" presetSubtype="0" fill="hold" nodeType="withEffect">
                                  <p:stCondLst>
                                    <p:cond delay="0"/>
                                  </p:stCondLst>
                                  <p:childTnLst>
                                    <p:set>
                                      <p:cBhvr>
                                        <p:cTn id="15" dur="1" fill="hold">
                                          <p:stCondLst>
                                            <p:cond delay="0"/>
                                          </p:stCondLst>
                                        </p:cTn>
                                        <p:tgtEl>
                                          <p:spTgt spid="3964"/>
                                        </p:tgtEl>
                                        <p:attrNameLst>
                                          <p:attrName>style.visibility</p:attrName>
                                        </p:attrNameLst>
                                      </p:cBhvr>
                                      <p:to>
                                        <p:strVal val="visible"/>
                                      </p:to>
                                    </p:set>
                                    <p:animEffect transition="in" filter="fade">
                                      <p:cBhvr>
                                        <p:cTn id="16" dur="1000"/>
                                        <p:tgtEl>
                                          <p:spTgt spid="3964"/>
                                        </p:tgtEl>
                                      </p:cBhvr>
                                    </p:animEffect>
                                  </p:childTnLst>
                                </p:cTn>
                              </p:par>
                              <p:par>
                                <p:cTn id="17" presetID="10" presetClass="entr" presetSubtype="0" fill="hold" nodeType="withEffect">
                                  <p:stCondLst>
                                    <p:cond delay="0"/>
                                  </p:stCondLst>
                                  <p:childTnLst>
                                    <p:set>
                                      <p:cBhvr>
                                        <p:cTn id="18" dur="1" fill="hold">
                                          <p:stCondLst>
                                            <p:cond delay="0"/>
                                          </p:stCondLst>
                                        </p:cTn>
                                        <p:tgtEl>
                                          <p:spTgt spid="3965"/>
                                        </p:tgtEl>
                                        <p:attrNameLst>
                                          <p:attrName>style.visibility</p:attrName>
                                        </p:attrNameLst>
                                      </p:cBhvr>
                                      <p:to>
                                        <p:strVal val="visible"/>
                                      </p:to>
                                    </p:set>
                                    <p:animEffect transition="in" filter="fade">
                                      <p:cBhvr>
                                        <p:cTn id="19" dur="1000"/>
                                        <p:tgtEl>
                                          <p:spTgt spid="3965"/>
                                        </p:tgtEl>
                                      </p:cBhvr>
                                    </p:animEffect>
                                  </p:childTnLst>
                                </p:cTn>
                              </p:par>
                              <p:par>
                                <p:cTn id="20" presetID="10" presetClass="entr" presetSubtype="0" fill="hold" nodeType="withEffect">
                                  <p:stCondLst>
                                    <p:cond delay="0"/>
                                  </p:stCondLst>
                                  <p:childTnLst>
                                    <p:set>
                                      <p:cBhvr>
                                        <p:cTn id="21" dur="1" fill="hold">
                                          <p:stCondLst>
                                            <p:cond delay="0"/>
                                          </p:stCondLst>
                                        </p:cTn>
                                        <p:tgtEl>
                                          <p:spTgt spid="3966"/>
                                        </p:tgtEl>
                                        <p:attrNameLst>
                                          <p:attrName>style.visibility</p:attrName>
                                        </p:attrNameLst>
                                      </p:cBhvr>
                                      <p:to>
                                        <p:strVal val="visible"/>
                                      </p:to>
                                    </p:set>
                                    <p:animEffect transition="in" filter="fade">
                                      <p:cBhvr>
                                        <p:cTn id="22" dur="1000"/>
                                        <p:tgtEl>
                                          <p:spTgt spid="3966"/>
                                        </p:tgtEl>
                                      </p:cBhvr>
                                    </p:animEffect>
                                  </p:childTnLst>
                                </p:cTn>
                              </p:par>
                              <p:par>
                                <p:cTn id="23" presetID="10" presetClass="entr" presetSubtype="0" fill="hold" nodeType="withEffect">
                                  <p:stCondLst>
                                    <p:cond delay="0"/>
                                  </p:stCondLst>
                                  <p:childTnLst>
                                    <p:set>
                                      <p:cBhvr>
                                        <p:cTn id="24" dur="1" fill="hold">
                                          <p:stCondLst>
                                            <p:cond delay="0"/>
                                          </p:stCondLst>
                                        </p:cTn>
                                        <p:tgtEl>
                                          <p:spTgt spid="3967"/>
                                        </p:tgtEl>
                                        <p:attrNameLst>
                                          <p:attrName>style.visibility</p:attrName>
                                        </p:attrNameLst>
                                      </p:cBhvr>
                                      <p:to>
                                        <p:strVal val="visible"/>
                                      </p:to>
                                    </p:set>
                                    <p:animEffect transition="in" filter="fade">
                                      <p:cBhvr>
                                        <p:cTn id="25" dur="1000"/>
                                        <p:tgtEl>
                                          <p:spTgt spid="3967"/>
                                        </p:tgtEl>
                                      </p:cBhvr>
                                    </p:animEffect>
                                  </p:childTnLst>
                                </p:cTn>
                              </p:par>
                              <p:par>
                                <p:cTn id="26" presetID="10" presetClass="entr" presetSubtype="0" fill="hold" nodeType="withEffect">
                                  <p:stCondLst>
                                    <p:cond delay="0"/>
                                  </p:stCondLst>
                                  <p:childTnLst>
                                    <p:set>
                                      <p:cBhvr>
                                        <p:cTn id="27" dur="1" fill="hold">
                                          <p:stCondLst>
                                            <p:cond delay="0"/>
                                          </p:stCondLst>
                                        </p:cTn>
                                        <p:tgtEl>
                                          <p:spTgt spid="3968"/>
                                        </p:tgtEl>
                                        <p:attrNameLst>
                                          <p:attrName>style.visibility</p:attrName>
                                        </p:attrNameLst>
                                      </p:cBhvr>
                                      <p:to>
                                        <p:strVal val="visible"/>
                                      </p:to>
                                    </p:set>
                                    <p:animEffect transition="in" filter="fade">
                                      <p:cBhvr>
                                        <p:cTn id="28" dur="1000"/>
                                        <p:tgtEl>
                                          <p:spTgt spid="3968"/>
                                        </p:tgtEl>
                                      </p:cBhvr>
                                    </p:animEffect>
                                  </p:childTnLst>
                                </p:cTn>
                              </p:par>
                              <p:par>
                                <p:cTn id="29" presetID="10" presetClass="entr" presetSubtype="0" fill="hold" nodeType="withEffect">
                                  <p:stCondLst>
                                    <p:cond delay="0"/>
                                  </p:stCondLst>
                                  <p:childTnLst>
                                    <p:set>
                                      <p:cBhvr>
                                        <p:cTn id="30" dur="1" fill="hold">
                                          <p:stCondLst>
                                            <p:cond delay="0"/>
                                          </p:stCondLst>
                                        </p:cTn>
                                        <p:tgtEl>
                                          <p:spTgt spid="3969"/>
                                        </p:tgtEl>
                                        <p:attrNameLst>
                                          <p:attrName>style.visibility</p:attrName>
                                        </p:attrNameLst>
                                      </p:cBhvr>
                                      <p:to>
                                        <p:strVal val="visible"/>
                                      </p:to>
                                    </p:set>
                                    <p:animEffect transition="in" filter="fade">
                                      <p:cBhvr>
                                        <p:cTn id="31" dur="1000"/>
                                        <p:tgtEl>
                                          <p:spTgt spid="3969"/>
                                        </p:tgtEl>
                                      </p:cBhvr>
                                    </p:animEffect>
                                  </p:childTnLst>
                                </p:cTn>
                              </p:par>
                              <p:par>
                                <p:cTn id="32" presetID="10" presetClass="entr" presetSubtype="0" fill="hold" nodeType="withEffect">
                                  <p:stCondLst>
                                    <p:cond delay="0"/>
                                  </p:stCondLst>
                                  <p:childTnLst>
                                    <p:set>
                                      <p:cBhvr>
                                        <p:cTn id="33" dur="1" fill="hold">
                                          <p:stCondLst>
                                            <p:cond delay="0"/>
                                          </p:stCondLst>
                                        </p:cTn>
                                        <p:tgtEl>
                                          <p:spTgt spid="3970"/>
                                        </p:tgtEl>
                                        <p:attrNameLst>
                                          <p:attrName>style.visibility</p:attrName>
                                        </p:attrNameLst>
                                      </p:cBhvr>
                                      <p:to>
                                        <p:strVal val="visible"/>
                                      </p:to>
                                    </p:set>
                                    <p:animEffect transition="in" filter="fade">
                                      <p:cBhvr>
                                        <p:cTn id="34" dur="1000"/>
                                        <p:tgtEl>
                                          <p:spTgt spid="3970"/>
                                        </p:tgtEl>
                                      </p:cBhvr>
                                    </p:animEffect>
                                  </p:childTnLst>
                                </p:cTn>
                              </p:par>
                              <p:par>
                                <p:cTn id="35" presetID="10" presetClass="entr" presetSubtype="0" fill="hold" nodeType="withEffect">
                                  <p:stCondLst>
                                    <p:cond delay="0"/>
                                  </p:stCondLst>
                                  <p:childTnLst>
                                    <p:set>
                                      <p:cBhvr>
                                        <p:cTn id="36" dur="1" fill="hold">
                                          <p:stCondLst>
                                            <p:cond delay="0"/>
                                          </p:stCondLst>
                                        </p:cTn>
                                        <p:tgtEl>
                                          <p:spTgt spid="3971"/>
                                        </p:tgtEl>
                                        <p:attrNameLst>
                                          <p:attrName>style.visibility</p:attrName>
                                        </p:attrNameLst>
                                      </p:cBhvr>
                                      <p:to>
                                        <p:strVal val="visible"/>
                                      </p:to>
                                    </p:set>
                                    <p:animEffect transition="in" filter="fade">
                                      <p:cBhvr>
                                        <p:cTn id="37" dur="1000"/>
                                        <p:tgtEl>
                                          <p:spTgt spid="3971"/>
                                        </p:tgtEl>
                                      </p:cBhvr>
                                    </p:animEffect>
                                  </p:childTnLst>
                                </p:cTn>
                              </p:par>
                              <p:par>
                                <p:cTn id="38" presetID="10" presetClass="entr" presetSubtype="0" fill="hold" nodeType="withEffect">
                                  <p:stCondLst>
                                    <p:cond delay="0"/>
                                  </p:stCondLst>
                                  <p:childTnLst>
                                    <p:set>
                                      <p:cBhvr>
                                        <p:cTn id="39" dur="1" fill="hold">
                                          <p:stCondLst>
                                            <p:cond delay="0"/>
                                          </p:stCondLst>
                                        </p:cTn>
                                        <p:tgtEl>
                                          <p:spTgt spid="3972"/>
                                        </p:tgtEl>
                                        <p:attrNameLst>
                                          <p:attrName>style.visibility</p:attrName>
                                        </p:attrNameLst>
                                      </p:cBhvr>
                                      <p:to>
                                        <p:strVal val="visible"/>
                                      </p:to>
                                    </p:set>
                                    <p:animEffect transition="in" filter="fade">
                                      <p:cBhvr>
                                        <p:cTn id="40" dur="1000"/>
                                        <p:tgtEl>
                                          <p:spTgt spid="3972"/>
                                        </p:tgtEl>
                                      </p:cBhvr>
                                    </p:animEffect>
                                  </p:childTnLst>
                                </p:cTn>
                              </p:par>
                              <p:par>
                                <p:cTn id="41" presetID="2" presetClass="entr" presetSubtype="1" fill="hold" nodeType="withEffect">
                                  <p:stCondLst>
                                    <p:cond delay="0"/>
                                  </p:stCondLst>
                                  <p:childTnLst>
                                    <p:set>
                                      <p:cBhvr>
                                        <p:cTn id="42" dur="1" fill="hold">
                                          <p:stCondLst>
                                            <p:cond delay="0"/>
                                          </p:stCondLst>
                                        </p:cTn>
                                        <p:tgtEl>
                                          <p:spTgt spid="3973"/>
                                        </p:tgtEl>
                                        <p:attrNameLst>
                                          <p:attrName>style.visibility</p:attrName>
                                        </p:attrNameLst>
                                      </p:cBhvr>
                                      <p:to>
                                        <p:strVal val="visible"/>
                                      </p:to>
                                    </p:set>
                                    <p:anim calcmode="lin" valueType="num">
                                      <p:cBhvr additive="base">
                                        <p:cTn id="43" dur="1000"/>
                                        <p:tgtEl>
                                          <p:spTgt spid="3973"/>
                                        </p:tgtEl>
                                        <p:attrNameLst>
                                          <p:attrName>ppt_y</p:attrName>
                                        </p:attrNameLst>
                                      </p:cBhvr>
                                      <p:tavLst>
                                        <p:tav tm="0">
                                          <p:val>
                                            <p:strVal val="#ppt_y-1"/>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3960"/>
                                        </p:tgtEl>
                                        <p:attrNameLst>
                                          <p:attrName>style.visibility</p:attrName>
                                        </p:attrNameLst>
                                      </p:cBhvr>
                                      <p:to>
                                        <p:strVal val="visible"/>
                                      </p:to>
                                    </p:set>
                                    <p:anim calcmode="lin" valueType="num">
                                      <p:cBhvr additive="base">
                                        <p:cTn id="46" dur="1300"/>
                                        <p:tgtEl>
                                          <p:spTgt spid="3960"/>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3974"/>
                                        </p:tgtEl>
                                        <p:attrNameLst>
                                          <p:attrName>style.visibility</p:attrName>
                                        </p:attrNameLst>
                                      </p:cBhvr>
                                      <p:to>
                                        <p:strVal val="visible"/>
                                      </p:to>
                                    </p:set>
                                    <p:animEffect transition="in" filter="fade">
                                      <p:cBhvr>
                                        <p:cTn id="49" dur="1000"/>
                                        <p:tgtEl>
                                          <p:spTgt spid="3974"/>
                                        </p:tgtEl>
                                      </p:cBhvr>
                                    </p:animEffect>
                                  </p:childTnLst>
                                </p:cTn>
                              </p:par>
                              <p:par>
                                <p:cTn id="50" presetID="10" presetClass="entr" presetSubtype="0" fill="hold" nodeType="withEffect">
                                  <p:stCondLst>
                                    <p:cond delay="0"/>
                                  </p:stCondLst>
                                  <p:childTnLst>
                                    <p:set>
                                      <p:cBhvr>
                                        <p:cTn id="51" dur="1" fill="hold">
                                          <p:stCondLst>
                                            <p:cond delay="0"/>
                                          </p:stCondLst>
                                        </p:cTn>
                                        <p:tgtEl>
                                          <p:spTgt spid="3975"/>
                                        </p:tgtEl>
                                        <p:attrNameLst>
                                          <p:attrName>style.visibility</p:attrName>
                                        </p:attrNameLst>
                                      </p:cBhvr>
                                      <p:to>
                                        <p:strVal val="visible"/>
                                      </p:to>
                                    </p:set>
                                    <p:animEffect transition="in" filter="fade">
                                      <p:cBhvr>
                                        <p:cTn id="52" dur="1000"/>
                                        <p:tgtEl>
                                          <p:spTgt spid="3975"/>
                                        </p:tgtEl>
                                      </p:cBhvr>
                                    </p:animEffect>
                                  </p:childTnLst>
                                </p:cTn>
                              </p:par>
                              <p:par>
                                <p:cTn id="53" presetID="10" presetClass="entr" presetSubtype="0" fill="hold" nodeType="withEffect">
                                  <p:stCondLst>
                                    <p:cond delay="0"/>
                                  </p:stCondLst>
                                  <p:childTnLst>
                                    <p:set>
                                      <p:cBhvr>
                                        <p:cTn id="54" dur="1" fill="hold">
                                          <p:stCondLst>
                                            <p:cond delay="0"/>
                                          </p:stCondLst>
                                        </p:cTn>
                                        <p:tgtEl>
                                          <p:spTgt spid="3976"/>
                                        </p:tgtEl>
                                        <p:attrNameLst>
                                          <p:attrName>style.visibility</p:attrName>
                                        </p:attrNameLst>
                                      </p:cBhvr>
                                      <p:to>
                                        <p:strVal val="visible"/>
                                      </p:to>
                                    </p:set>
                                    <p:animEffect transition="in" filter="fade">
                                      <p:cBhvr>
                                        <p:cTn id="55" dur="1000"/>
                                        <p:tgtEl>
                                          <p:spTgt spid="3976"/>
                                        </p:tgtEl>
                                      </p:cBhvr>
                                    </p:animEffect>
                                  </p:childTnLst>
                                </p:cTn>
                              </p:par>
                              <p:par>
                                <p:cTn id="56" presetID="10" presetClass="entr" presetSubtype="0" fill="hold" nodeType="withEffect">
                                  <p:stCondLst>
                                    <p:cond delay="0"/>
                                  </p:stCondLst>
                                  <p:childTnLst>
                                    <p:set>
                                      <p:cBhvr>
                                        <p:cTn id="57" dur="1" fill="hold">
                                          <p:stCondLst>
                                            <p:cond delay="0"/>
                                          </p:stCondLst>
                                        </p:cTn>
                                        <p:tgtEl>
                                          <p:spTgt spid="3977"/>
                                        </p:tgtEl>
                                        <p:attrNameLst>
                                          <p:attrName>style.visibility</p:attrName>
                                        </p:attrNameLst>
                                      </p:cBhvr>
                                      <p:to>
                                        <p:strVal val="visible"/>
                                      </p:to>
                                    </p:set>
                                    <p:animEffect transition="in" filter="fade">
                                      <p:cBhvr>
                                        <p:cTn id="58" dur="1000"/>
                                        <p:tgtEl>
                                          <p:spTgt spid="3977"/>
                                        </p:tgtEl>
                                      </p:cBhvr>
                                    </p:animEffect>
                                  </p:childTnLst>
                                </p:cTn>
                              </p:par>
                              <p:par>
                                <p:cTn id="59" presetID="10" presetClass="entr" presetSubtype="0" fill="hold" nodeType="withEffect">
                                  <p:stCondLst>
                                    <p:cond delay="0"/>
                                  </p:stCondLst>
                                  <p:childTnLst>
                                    <p:set>
                                      <p:cBhvr>
                                        <p:cTn id="60" dur="1" fill="hold">
                                          <p:stCondLst>
                                            <p:cond delay="0"/>
                                          </p:stCondLst>
                                        </p:cTn>
                                        <p:tgtEl>
                                          <p:spTgt spid="3978"/>
                                        </p:tgtEl>
                                        <p:attrNameLst>
                                          <p:attrName>style.visibility</p:attrName>
                                        </p:attrNameLst>
                                      </p:cBhvr>
                                      <p:to>
                                        <p:strVal val="visible"/>
                                      </p:to>
                                    </p:set>
                                    <p:animEffect transition="in" filter="fade">
                                      <p:cBhvr>
                                        <p:cTn id="61" dur="1000"/>
                                        <p:tgtEl>
                                          <p:spTgt spid="3978"/>
                                        </p:tgtEl>
                                      </p:cBhvr>
                                    </p:animEffect>
                                  </p:childTnLst>
                                </p:cTn>
                              </p:par>
                              <p:par>
                                <p:cTn id="62" presetID="2" presetClass="entr" presetSubtype="8" fill="hold" nodeType="withEffect">
                                  <p:stCondLst>
                                    <p:cond delay="0"/>
                                  </p:stCondLst>
                                  <p:childTnLst>
                                    <p:set>
                                      <p:cBhvr>
                                        <p:cTn id="63" dur="1" fill="hold">
                                          <p:stCondLst>
                                            <p:cond delay="0"/>
                                          </p:stCondLst>
                                        </p:cTn>
                                        <p:tgtEl>
                                          <p:spTgt spid="3979"/>
                                        </p:tgtEl>
                                        <p:attrNameLst>
                                          <p:attrName>style.visibility</p:attrName>
                                        </p:attrNameLst>
                                      </p:cBhvr>
                                      <p:to>
                                        <p:strVal val="visible"/>
                                      </p:to>
                                    </p:set>
                                    <p:anim calcmode="lin" valueType="num">
                                      <p:cBhvr additive="base">
                                        <p:cTn id="64" dur="1000"/>
                                        <p:tgtEl>
                                          <p:spTgt spid="3979"/>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3980"/>
                                        </p:tgtEl>
                                        <p:attrNameLst>
                                          <p:attrName>style.visibility</p:attrName>
                                        </p:attrNameLst>
                                      </p:cBhvr>
                                      <p:to>
                                        <p:strVal val="visible"/>
                                      </p:to>
                                    </p:set>
                                    <p:anim calcmode="lin" valueType="num">
                                      <p:cBhvr additive="base">
                                        <p:cTn id="67" dur="1000"/>
                                        <p:tgtEl>
                                          <p:spTgt spid="39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9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PROGRESS</a:t>
            </a:r>
            <a:endParaRPr/>
          </a:p>
        </p:txBody>
      </p:sp>
      <p:sp>
        <p:nvSpPr>
          <p:cNvPr id="3986" name="Google Shape;3986;p94"/>
          <p:cNvSpPr txBox="1"/>
          <p:nvPr/>
        </p:nvSpPr>
        <p:spPr>
          <a:xfrm>
            <a:off x="771780" y="1241503"/>
            <a:ext cx="14943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Project A</a:t>
            </a:r>
            <a:endParaRPr sz="2100">
              <a:solidFill>
                <a:schemeClr val="lt1"/>
              </a:solidFill>
              <a:latin typeface="Aldrich"/>
              <a:ea typeface="Aldrich"/>
              <a:cs typeface="Aldrich"/>
              <a:sym typeface="Aldrich"/>
            </a:endParaRPr>
          </a:p>
        </p:txBody>
      </p:sp>
      <p:grpSp>
        <p:nvGrpSpPr>
          <p:cNvPr id="3987" name="Google Shape;3987;p94"/>
          <p:cNvGrpSpPr/>
          <p:nvPr/>
        </p:nvGrpSpPr>
        <p:grpSpPr>
          <a:xfrm>
            <a:off x="1589772" y="899053"/>
            <a:ext cx="2773831" cy="2773831"/>
            <a:chOff x="1589772" y="948990"/>
            <a:chExt cx="2773831" cy="2773831"/>
          </a:xfrm>
        </p:grpSpPr>
        <p:grpSp>
          <p:nvGrpSpPr>
            <p:cNvPr id="3988" name="Google Shape;3988;p94"/>
            <p:cNvGrpSpPr/>
            <p:nvPr/>
          </p:nvGrpSpPr>
          <p:grpSpPr>
            <a:xfrm flipH="1">
              <a:off x="1589772" y="948990"/>
              <a:ext cx="2773831" cy="2773831"/>
              <a:chOff x="5080188" y="927900"/>
              <a:chExt cx="961200" cy="961200"/>
            </a:xfrm>
          </p:grpSpPr>
          <p:sp>
            <p:nvSpPr>
              <p:cNvPr id="3989" name="Google Shape;3989;p94"/>
              <p:cNvSpPr/>
              <p:nvPr/>
            </p:nvSpPr>
            <p:spPr>
              <a:xfrm>
                <a:off x="5201900" y="1050116"/>
                <a:ext cx="716700" cy="716700"/>
              </a:xfrm>
              <a:prstGeom prst="donut">
                <a:avLst>
                  <a:gd name="adj" fmla="val 4716"/>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4"/>
              <p:cNvSpPr/>
              <p:nvPr/>
            </p:nvSpPr>
            <p:spPr>
              <a:xfrm>
                <a:off x="5269594" y="1117818"/>
                <a:ext cx="581100" cy="581100"/>
              </a:xfrm>
              <a:prstGeom prst="donut">
                <a:avLst>
                  <a:gd name="adj" fmla="val 581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4"/>
              <p:cNvSpPr/>
              <p:nvPr/>
            </p:nvSpPr>
            <p:spPr>
              <a:xfrm>
                <a:off x="5339279" y="1187526"/>
                <a:ext cx="441900" cy="441600"/>
              </a:xfrm>
              <a:prstGeom prst="donut">
                <a:avLst>
                  <a:gd name="adj" fmla="val 764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4"/>
              <p:cNvSpPr/>
              <p:nvPr/>
            </p:nvSpPr>
            <p:spPr>
              <a:xfrm rot="-3809958">
                <a:off x="5202435" y="1050148"/>
                <a:ext cx="716705" cy="716705"/>
              </a:xfrm>
              <a:prstGeom prst="blockArc">
                <a:avLst>
                  <a:gd name="adj1" fmla="val 3806473"/>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4"/>
              <p:cNvSpPr/>
              <p:nvPr/>
            </p:nvSpPr>
            <p:spPr>
              <a:xfrm rot="-3906059">
                <a:off x="5269616" y="1117617"/>
                <a:ext cx="581445" cy="581445"/>
              </a:xfrm>
              <a:prstGeom prst="blockArc">
                <a:avLst>
                  <a:gd name="adj1" fmla="val 5921229"/>
                  <a:gd name="adj2" fmla="val 20100839"/>
                  <a:gd name="adj3" fmla="val 55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4"/>
              <p:cNvSpPr/>
              <p:nvPr/>
            </p:nvSpPr>
            <p:spPr>
              <a:xfrm rot="-4222340">
                <a:off x="5339825" y="1187386"/>
                <a:ext cx="442087" cy="442087"/>
              </a:xfrm>
              <a:prstGeom prst="blockArc">
                <a:avLst>
                  <a:gd name="adj1" fmla="val 834141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5" name="Google Shape;3995;p94"/>
            <p:cNvSpPr/>
            <p:nvPr/>
          </p:nvSpPr>
          <p:spPr>
            <a:xfrm flipH="1">
              <a:off x="2557253" y="1917421"/>
              <a:ext cx="838800" cy="838800"/>
            </a:xfrm>
            <a:prstGeom prst="donut">
              <a:avLst>
                <a:gd name="adj" fmla="val 10182"/>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4"/>
            <p:cNvSpPr/>
            <p:nvPr/>
          </p:nvSpPr>
          <p:spPr>
            <a:xfrm rot="4539622" flipH="1">
              <a:off x="2557817" y="1916648"/>
              <a:ext cx="838215" cy="838215"/>
            </a:xfrm>
            <a:prstGeom prst="blockArc">
              <a:avLst>
                <a:gd name="adj1" fmla="val 7867898"/>
                <a:gd name="adj2" fmla="val 20700625"/>
                <a:gd name="adj3" fmla="val 1015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7" name="Google Shape;3997;p94"/>
          <p:cNvSpPr txBox="1"/>
          <p:nvPr/>
        </p:nvSpPr>
        <p:spPr>
          <a:xfrm>
            <a:off x="3460913" y="347055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Aldrich"/>
                <a:ea typeface="Aldrich"/>
                <a:cs typeface="Aldrich"/>
                <a:sym typeface="Aldrich"/>
              </a:rPr>
              <a:t>75%</a:t>
            </a:r>
            <a:endParaRPr sz="1700">
              <a:solidFill>
                <a:schemeClr val="accent1"/>
              </a:solidFill>
              <a:latin typeface="Aldrich"/>
              <a:ea typeface="Aldrich"/>
              <a:cs typeface="Aldrich"/>
              <a:sym typeface="Aldrich"/>
            </a:endParaRPr>
          </a:p>
        </p:txBody>
      </p:sp>
      <p:sp>
        <p:nvSpPr>
          <p:cNvPr id="3998" name="Google Shape;3998;p94"/>
          <p:cNvSpPr txBox="1"/>
          <p:nvPr/>
        </p:nvSpPr>
        <p:spPr>
          <a:xfrm>
            <a:off x="1775162" y="347055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3999" name="Google Shape;3999;p94"/>
          <p:cNvSpPr txBox="1"/>
          <p:nvPr/>
        </p:nvSpPr>
        <p:spPr>
          <a:xfrm>
            <a:off x="3460913" y="374617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Aldrich"/>
                <a:ea typeface="Aldrich"/>
                <a:cs typeface="Aldrich"/>
                <a:sym typeface="Aldrich"/>
              </a:rPr>
              <a:t>65%</a:t>
            </a:r>
            <a:endParaRPr sz="1700">
              <a:solidFill>
                <a:schemeClr val="lt2"/>
              </a:solidFill>
              <a:latin typeface="Aldrich"/>
              <a:ea typeface="Aldrich"/>
              <a:cs typeface="Aldrich"/>
              <a:sym typeface="Aldrich"/>
            </a:endParaRPr>
          </a:p>
        </p:txBody>
      </p:sp>
      <p:sp>
        <p:nvSpPr>
          <p:cNvPr id="4000" name="Google Shape;4000;p94"/>
          <p:cNvSpPr txBox="1"/>
          <p:nvPr/>
        </p:nvSpPr>
        <p:spPr>
          <a:xfrm>
            <a:off x="1775162" y="374617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4001" name="Google Shape;4001;p94"/>
          <p:cNvSpPr txBox="1"/>
          <p:nvPr/>
        </p:nvSpPr>
        <p:spPr>
          <a:xfrm>
            <a:off x="3460913" y="402180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Aldrich"/>
                <a:ea typeface="Aldrich"/>
                <a:cs typeface="Aldrich"/>
                <a:sym typeface="Aldrich"/>
              </a:rPr>
              <a:t>55%</a:t>
            </a:r>
            <a:endParaRPr sz="1700">
              <a:solidFill>
                <a:schemeClr val="dk2"/>
              </a:solidFill>
              <a:latin typeface="Aldrich"/>
              <a:ea typeface="Aldrich"/>
              <a:cs typeface="Aldrich"/>
              <a:sym typeface="Aldrich"/>
            </a:endParaRPr>
          </a:p>
        </p:txBody>
      </p:sp>
      <p:sp>
        <p:nvSpPr>
          <p:cNvPr id="4002" name="Google Shape;4002;p94"/>
          <p:cNvSpPr txBox="1"/>
          <p:nvPr/>
        </p:nvSpPr>
        <p:spPr>
          <a:xfrm>
            <a:off x="1775162" y="402180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4003" name="Google Shape;4003;p94"/>
          <p:cNvSpPr txBox="1"/>
          <p:nvPr/>
        </p:nvSpPr>
        <p:spPr>
          <a:xfrm>
            <a:off x="3460913" y="429742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Aldrich"/>
                <a:ea typeface="Aldrich"/>
                <a:cs typeface="Aldrich"/>
                <a:sym typeface="Aldrich"/>
              </a:rPr>
              <a:t>60%</a:t>
            </a:r>
            <a:endParaRPr sz="1700">
              <a:solidFill>
                <a:schemeClr val="lt1"/>
              </a:solidFill>
              <a:latin typeface="Aldrich"/>
              <a:ea typeface="Aldrich"/>
              <a:cs typeface="Aldrich"/>
              <a:sym typeface="Aldrich"/>
            </a:endParaRPr>
          </a:p>
        </p:txBody>
      </p:sp>
      <p:sp>
        <p:nvSpPr>
          <p:cNvPr id="4004" name="Google Shape;4004;p94"/>
          <p:cNvSpPr txBox="1"/>
          <p:nvPr/>
        </p:nvSpPr>
        <p:spPr>
          <a:xfrm>
            <a:off x="1775162" y="429742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4005" name="Google Shape;4005;p94"/>
          <p:cNvSpPr txBox="1"/>
          <p:nvPr/>
        </p:nvSpPr>
        <p:spPr>
          <a:xfrm>
            <a:off x="4419605" y="1241503"/>
            <a:ext cx="14943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Project B</a:t>
            </a:r>
            <a:endParaRPr sz="2100">
              <a:solidFill>
                <a:schemeClr val="lt1"/>
              </a:solidFill>
              <a:latin typeface="Aldrich"/>
              <a:ea typeface="Aldrich"/>
              <a:cs typeface="Aldrich"/>
              <a:sym typeface="Aldrich"/>
            </a:endParaRPr>
          </a:p>
        </p:txBody>
      </p:sp>
      <p:grpSp>
        <p:nvGrpSpPr>
          <p:cNvPr id="4006" name="Google Shape;4006;p94"/>
          <p:cNvGrpSpPr/>
          <p:nvPr/>
        </p:nvGrpSpPr>
        <p:grpSpPr>
          <a:xfrm>
            <a:off x="5237597" y="899053"/>
            <a:ext cx="2773831" cy="2773831"/>
            <a:chOff x="5237597" y="948990"/>
            <a:chExt cx="2773831" cy="2773831"/>
          </a:xfrm>
        </p:grpSpPr>
        <p:grpSp>
          <p:nvGrpSpPr>
            <p:cNvPr id="4007" name="Google Shape;4007;p94"/>
            <p:cNvGrpSpPr/>
            <p:nvPr/>
          </p:nvGrpSpPr>
          <p:grpSpPr>
            <a:xfrm flipH="1">
              <a:off x="5237597" y="948990"/>
              <a:ext cx="2773831" cy="2773831"/>
              <a:chOff x="5080188" y="927900"/>
              <a:chExt cx="961200" cy="961200"/>
            </a:xfrm>
          </p:grpSpPr>
          <p:sp>
            <p:nvSpPr>
              <p:cNvPr id="4008" name="Google Shape;4008;p94"/>
              <p:cNvSpPr/>
              <p:nvPr/>
            </p:nvSpPr>
            <p:spPr>
              <a:xfrm>
                <a:off x="5201900" y="1050116"/>
                <a:ext cx="716700" cy="716700"/>
              </a:xfrm>
              <a:prstGeom prst="donut">
                <a:avLst>
                  <a:gd name="adj" fmla="val 4716"/>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4"/>
              <p:cNvSpPr/>
              <p:nvPr/>
            </p:nvSpPr>
            <p:spPr>
              <a:xfrm>
                <a:off x="5269594" y="1117818"/>
                <a:ext cx="581100" cy="581100"/>
              </a:xfrm>
              <a:prstGeom prst="donut">
                <a:avLst>
                  <a:gd name="adj" fmla="val 581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4"/>
              <p:cNvSpPr/>
              <p:nvPr/>
            </p:nvSpPr>
            <p:spPr>
              <a:xfrm>
                <a:off x="5339279" y="1187526"/>
                <a:ext cx="441900" cy="441600"/>
              </a:xfrm>
              <a:prstGeom prst="donut">
                <a:avLst>
                  <a:gd name="adj" fmla="val 764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4"/>
              <p:cNvSpPr/>
              <p:nvPr/>
            </p:nvSpPr>
            <p:spPr>
              <a:xfrm rot="-3809958">
                <a:off x="5202435" y="1050148"/>
                <a:ext cx="716705" cy="716705"/>
              </a:xfrm>
              <a:prstGeom prst="blockArc">
                <a:avLst>
                  <a:gd name="adj1" fmla="val 2922387"/>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4"/>
              <p:cNvSpPr/>
              <p:nvPr/>
            </p:nvSpPr>
            <p:spPr>
              <a:xfrm rot="-3906059">
                <a:off x="5269616" y="1117617"/>
                <a:ext cx="581445" cy="581445"/>
              </a:xfrm>
              <a:prstGeom prst="blockArc">
                <a:avLst>
                  <a:gd name="adj1" fmla="val 8322313"/>
                  <a:gd name="adj2" fmla="val 20100839"/>
                  <a:gd name="adj3" fmla="val 55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4"/>
              <p:cNvSpPr/>
              <p:nvPr/>
            </p:nvSpPr>
            <p:spPr>
              <a:xfrm rot="-4222340">
                <a:off x="5339825" y="1187386"/>
                <a:ext cx="442087" cy="442087"/>
              </a:xfrm>
              <a:prstGeom prst="blockArc">
                <a:avLst>
                  <a:gd name="adj1" fmla="val 9634803"/>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4" name="Google Shape;4014;p94"/>
            <p:cNvSpPr/>
            <p:nvPr/>
          </p:nvSpPr>
          <p:spPr>
            <a:xfrm flipH="1">
              <a:off x="6205078" y="1917421"/>
              <a:ext cx="838800" cy="838800"/>
            </a:xfrm>
            <a:prstGeom prst="donut">
              <a:avLst>
                <a:gd name="adj" fmla="val 10182"/>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4"/>
            <p:cNvSpPr/>
            <p:nvPr/>
          </p:nvSpPr>
          <p:spPr>
            <a:xfrm rot="4539622" flipH="1">
              <a:off x="6205642" y="1916648"/>
              <a:ext cx="838215" cy="838215"/>
            </a:xfrm>
            <a:prstGeom prst="blockArc">
              <a:avLst>
                <a:gd name="adj1" fmla="val 4640913"/>
                <a:gd name="adj2" fmla="val 20700625"/>
                <a:gd name="adj3" fmla="val 1015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94"/>
          <p:cNvSpPr txBox="1"/>
          <p:nvPr/>
        </p:nvSpPr>
        <p:spPr>
          <a:xfrm>
            <a:off x="7108738" y="347055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Aldrich"/>
                <a:ea typeface="Aldrich"/>
                <a:cs typeface="Aldrich"/>
                <a:sym typeface="Aldrich"/>
              </a:rPr>
              <a:t>80%</a:t>
            </a:r>
            <a:endParaRPr sz="1700">
              <a:solidFill>
                <a:schemeClr val="accent1"/>
              </a:solidFill>
              <a:latin typeface="Aldrich"/>
              <a:ea typeface="Aldrich"/>
              <a:cs typeface="Aldrich"/>
              <a:sym typeface="Aldrich"/>
            </a:endParaRPr>
          </a:p>
        </p:txBody>
      </p:sp>
      <p:sp>
        <p:nvSpPr>
          <p:cNvPr id="4017" name="Google Shape;4017;p94"/>
          <p:cNvSpPr txBox="1"/>
          <p:nvPr/>
        </p:nvSpPr>
        <p:spPr>
          <a:xfrm>
            <a:off x="5422987" y="347055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4018" name="Google Shape;4018;p94"/>
          <p:cNvSpPr txBox="1"/>
          <p:nvPr/>
        </p:nvSpPr>
        <p:spPr>
          <a:xfrm>
            <a:off x="7108738" y="374617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Aldrich"/>
                <a:ea typeface="Aldrich"/>
                <a:cs typeface="Aldrich"/>
                <a:sym typeface="Aldrich"/>
              </a:rPr>
              <a:t>55%</a:t>
            </a:r>
            <a:endParaRPr sz="1700">
              <a:solidFill>
                <a:schemeClr val="lt2"/>
              </a:solidFill>
              <a:latin typeface="Aldrich"/>
              <a:ea typeface="Aldrich"/>
              <a:cs typeface="Aldrich"/>
              <a:sym typeface="Aldrich"/>
            </a:endParaRPr>
          </a:p>
        </p:txBody>
      </p:sp>
      <p:sp>
        <p:nvSpPr>
          <p:cNvPr id="4019" name="Google Shape;4019;p94"/>
          <p:cNvSpPr txBox="1"/>
          <p:nvPr/>
        </p:nvSpPr>
        <p:spPr>
          <a:xfrm>
            <a:off x="5422987" y="374617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4020" name="Google Shape;4020;p94"/>
          <p:cNvSpPr txBox="1"/>
          <p:nvPr/>
        </p:nvSpPr>
        <p:spPr>
          <a:xfrm>
            <a:off x="7108738" y="402180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Aldrich"/>
                <a:ea typeface="Aldrich"/>
                <a:cs typeface="Aldrich"/>
                <a:sym typeface="Aldrich"/>
              </a:rPr>
              <a:t>50%</a:t>
            </a:r>
            <a:endParaRPr sz="1700">
              <a:solidFill>
                <a:schemeClr val="dk2"/>
              </a:solidFill>
              <a:latin typeface="Aldrich"/>
              <a:ea typeface="Aldrich"/>
              <a:cs typeface="Aldrich"/>
              <a:sym typeface="Aldrich"/>
            </a:endParaRPr>
          </a:p>
        </p:txBody>
      </p:sp>
      <p:sp>
        <p:nvSpPr>
          <p:cNvPr id="4021" name="Google Shape;4021;p94"/>
          <p:cNvSpPr txBox="1"/>
          <p:nvPr/>
        </p:nvSpPr>
        <p:spPr>
          <a:xfrm>
            <a:off x="5422987" y="402180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4022" name="Google Shape;4022;p94"/>
          <p:cNvSpPr txBox="1"/>
          <p:nvPr/>
        </p:nvSpPr>
        <p:spPr>
          <a:xfrm>
            <a:off x="7108738" y="429742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Aldrich"/>
                <a:ea typeface="Aldrich"/>
                <a:cs typeface="Aldrich"/>
                <a:sym typeface="Aldrich"/>
              </a:rPr>
              <a:t>75%</a:t>
            </a:r>
            <a:endParaRPr sz="1700">
              <a:solidFill>
                <a:schemeClr val="lt1"/>
              </a:solidFill>
              <a:latin typeface="Aldrich"/>
              <a:ea typeface="Aldrich"/>
              <a:cs typeface="Aldrich"/>
              <a:sym typeface="Aldrich"/>
            </a:endParaRPr>
          </a:p>
        </p:txBody>
      </p:sp>
      <p:sp>
        <p:nvSpPr>
          <p:cNvPr id="4023" name="Google Shape;4023;p94"/>
          <p:cNvSpPr txBox="1"/>
          <p:nvPr/>
        </p:nvSpPr>
        <p:spPr>
          <a:xfrm>
            <a:off x="5422987" y="429742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4024" name="Google Shape;4024;p94"/>
          <p:cNvSpPr/>
          <p:nvPr/>
        </p:nvSpPr>
        <p:spPr>
          <a:xfrm>
            <a:off x="1020140" y="37895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94"/>
          <p:cNvGrpSpPr/>
          <p:nvPr/>
        </p:nvGrpSpPr>
        <p:grpSpPr>
          <a:xfrm rot="10800000" flipH="1">
            <a:off x="4444334" y="3975244"/>
            <a:ext cx="793256" cy="182899"/>
            <a:chOff x="2685575" y="2835950"/>
            <a:chExt cx="433000" cy="99825"/>
          </a:xfrm>
        </p:grpSpPr>
        <p:sp>
          <p:nvSpPr>
            <p:cNvPr id="4026" name="Google Shape;4026;p9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0" name="Google Shape;4030;p9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25"/>
                                        </p:tgtEl>
                                        <p:attrNameLst>
                                          <p:attrName>style.visibility</p:attrName>
                                        </p:attrNameLst>
                                      </p:cBhvr>
                                      <p:to>
                                        <p:strVal val="visible"/>
                                      </p:to>
                                    </p:set>
                                    <p:anim calcmode="lin" valueType="num">
                                      <p:cBhvr additive="base">
                                        <p:cTn id="7" dur="1000"/>
                                        <p:tgtEl>
                                          <p:spTgt spid="4025"/>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024"/>
                                        </p:tgtEl>
                                        <p:attrNameLst>
                                          <p:attrName>style.visibility</p:attrName>
                                        </p:attrNameLst>
                                      </p:cBhvr>
                                      <p:to>
                                        <p:strVal val="visible"/>
                                      </p:to>
                                    </p:set>
                                    <p:anim calcmode="lin" valueType="num">
                                      <p:cBhvr additive="base">
                                        <p:cTn id="10" dur="1000"/>
                                        <p:tgtEl>
                                          <p:spTgt spid="4024"/>
                                        </p:tgtEl>
                                        <p:attrNameLst>
                                          <p:attrName>ppt_w</p:attrName>
                                        </p:attrNameLst>
                                      </p:cBhvr>
                                      <p:tavLst>
                                        <p:tav tm="0">
                                          <p:val>
                                            <p:strVal val="0"/>
                                          </p:val>
                                        </p:tav>
                                        <p:tav tm="100000">
                                          <p:val>
                                            <p:strVal val="#ppt_w"/>
                                          </p:val>
                                        </p:tav>
                                      </p:tavLst>
                                    </p:anim>
                                    <p:anim calcmode="lin" valueType="num">
                                      <p:cBhvr additive="base">
                                        <p:cTn id="11" dur="1000"/>
                                        <p:tgtEl>
                                          <p:spTgt spid="402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986"/>
                                        </p:tgtEl>
                                        <p:attrNameLst>
                                          <p:attrName>style.visibility</p:attrName>
                                        </p:attrNameLst>
                                      </p:cBhvr>
                                      <p:to>
                                        <p:strVal val="visible"/>
                                      </p:to>
                                    </p:set>
                                    <p:animEffect transition="in" filter="fade">
                                      <p:cBhvr>
                                        <p:cTn id="14" dur="1100"/>
                                        <p:tgtEl>
                                          <p:spTgt spid="3986"/>
                                        </p:tgtEl>
                                      </p:cBhvr>
                                    </p:animEffect>
                                  </p:childTnLst>
                                </p:cTn>
                              </p:par>
                              <p:par>
                                <p:cTn id="15" presetID="10" presetClass="entr" presetSubtype="0" fill="hold" nodeType="withEffect">
                                  <p:stCondLst>
                                    <p:cond delay="0"/>
                                  </p:stCondLst>
                                  <p:childTnLst>
                                    <p:set>
                                      <p:cBhvr>
                                        <p:cTn id="16" dur="1" fill="hold">
                                          <p:stCondLst>
                                            <p:cond delay="0"/>
                                          </p:stCondLst>
                                        </p:cTn>
                                        <p:tgtEl>
                                          <p:spTgt spid="3997"/>
                                        </p:tgtEl>
                                        <p:attrNameLst>
                                          <p:attrName>style.visibility</p:attrName>
                                        </p:attrNameLst>
                                      </p:cBhvr>
                                      <p:to>
                                        <p:strVal val="visible"/>
                                      </p:to>
                                    </p:set>
                                    <p:animEffect transition="in" filter="fade">
                                      <p:cBhvr>
                                        <p:cTn id="17" dur="1000"/>
                                        <p:tgtEl>
                                          <p:spTgt spid="3997"/>
                                        </p:tgtEl>
                                      </p:cBhvr>
                                    </p:animEffect>
                                  </p:childTnLst>
                                </p:cTn>
                              </p:par>
                              <p:par>
                                <p:cTn id="18" presetID="10" presetClass="entr" presetSubtype="0" fill="hold" nodeType="withEffect">
                                  <p:stCondLst>
                                    <p:cond delay="0"/>
                                  </p:stCondLst>
                                  <p:childTnLst>
                                    <p:set>
                                      <p:cBhvr>
                                        <p:cTn id="19" dur="1" fill="hold">
                                          <p:stCondLst>
                                            <p:cond delay="0"/>
                                          </p:stCondLst>
                                        </p:cTn>
                                        <p:tgtEl>
                                          <p:spTgt spid="3998"/>
                                        </p:tgtEl>
                                        <p:attrNameLst>
                                          <p:attrName>style.visibility</p:attrName>
                                        </p:attrNameLst>
                                      </p:cBhvr>
                                      <p:to>
                                        <p:strVal val="visible"/>
                                      </p:to>
                                    </p:set>
                                    <p:animEffect transition="in" filter="fade">
                                      <p:cBhvr>
                                        <p:cTn id="20" dur="1000"/>
                                        <p:tgtEl>
                                          <p:spTgt spid="3998"/>
                                        </p:tgtEl>
                                      </p:cBhvr>
                                    </p:animEffect>
                                  </p:childTnLst>
                                </p:cTn>
                              </p:par>
                              <p:par>
                                <p:cTn id="21" presetID="10" presetClass="entr" presetSubtype="0" fill="hold" nodeType="withEffect">
                                  <p:stCondLst>
                                    <p:cond delay="0"/>
                                  </p:stCondLst>
                                  <p:childTnLst>
                                    <p:set>
                                      <p:cBhvr>
                                        <p:cTn id="22" dur="1" fill="hold">
                                          <p:stCondLst>
                                            <p:cond delay="0"/>
                                          </p:stCondLst>
                                        </p:cTn>
                                        <p:tgtEl>
                                          <p:spTgt spid="3999"/>
                                        </p:tgtEl>
                                        <p:attrNameLst>
                                          <p:attrName>style.visibility</p:attrName>
                                        </p:attrNameLst>
                                      </p:cBhvr>
                                      <p:to>
                                        <p:strVal val="visible"/>
                                      </p:to>
                                    </p:set>
                                    <p:animEffect transition="in" filter="fade">
                                      <p:cBhvr>
                                        <p:cTn id="23" dur="1000"/>
                                        <p:tgtEl>
                                          <p:spTgt spid="3999"/>
                                        </p:tgtEl>
                                      </p:cBhvr>
                                    </p:animEffect>
                                  </p:childTnLst>
                                </p:cTn>
                              </p:par>
                              <p:par>
                                <p:cTn id="24" presetID="10" presetClass="entr" presetSubtype="0" fill="hold" nodeType="withEffect">
                                  <p:stCondLst>
                                    <p:cond delay="0"/>
                                  </p:stCondLst>
                                  <p:childTnLst>
                                    <p:set>
                                      <p:cBhvr>
                                        <p:cTn id="25" dur="1" fill="hold">
                                          <p:stCondLst>
                                            <p:cond delay="0"/>
                                          </p:stCondLst>
                                        </p:cTn>
                                        <p:tgtEl>
                                          <p:spTgt spid="4000"/>
                                        </p:tgtEl>
                                        <p:attrNameLst>
                                          <p:attrName>style.visibility</p:attrName>
                                        </p:attrNameLst>
                                      </p:cBhvr>
                                      <p:to>
                                        <p:strVal val="visible"/>
                                      </p:to>
                                    </p:set>
                                    <p:animEffect transition="in" filter="fade">
                                      <p:cBhvr>
                                        <p:cTn id="26" dur="1000"/>
                                        <p:tgtEl>
                                          <p:spTgt spid="4000"/>
                                        </p:tgtEl>
                                      </p:cBhvr>
                                    </p:animEffect>
                                  </p:childTnLst>
                                </p:cTn>
                              </p:par>
                              <p:par>
                                <p:cTn id="27" presetID="10" presetClass="entr" presetSubtype="0" fill="hold" nodeType="withEffect">
                                  <p:stCondLst>
                                    <p:cond delay="0"/>
                                  </p:stCondLst>
                                  <p:childTnLst>
                                    <p:set>
                                      <p:cBhvr>
                                        <p:cTn id="28" dur="1" fill="hold">
                                          <p:stCondLst>
                                            <p:cond delay="0"/>
                                          </p:stCondLst>
                                        </p:cTn>
                                        <p:tgtEl>
                                          <p:spTgt spid="4001"/>
                                        </p:tgtEl>
                                        <p:attrNameLst>
                                          <p:attrName>style.visibility</p:attrName>
                                        </p:attrNameLst>
                                      </p:cBhvr>
                                      <p:to>
                                        <p:strVal val="visible"/>
                                      </p:to>
                                    </p:set>
                                    <p:animEffect transition="in" filter="fade">
                                      <p:cBhvr>
                                        <p:cTn id="29" dur="1000"/>
                                        <p:tgtEl>
                                          <p:spTgt spid="4001"/>
                                        </p:tgtEl>
                                      </p:cBhvr>
                                    </p:animEffect>
                                  </p:childTnLst>
                                </p:cTn>
                              </p:par>
                              <p:par>
                                <p:cTn id="30" presetID="10" presetClass="entr" presetSubtype="0" fill="hold" nodeType="withEffect">
                                  <p:stCondLst>
                                    <p:cond delay="0"/>
                                  </p:stCondLst>
                                  <p:childTnLst>
                                    <p:set>
                                      <p:cBhvr>
                                        <p:cTn id="31" dur="1" fill="hold">
                                          <p:stCondLst>
                                            <p:cond delay="0"/>
                                          </p:stCondLst>
                                        </p:cTn>
                                        <p:tgtEl>
                                          <p:spTgt spid="4002"/>
                                        </p:tgtEl>
                                        <p:attrNameLst>
                                          <p:attrName>style.visibility</p:attrName>
                                        </p:attrNameLst>
                                      </p:cBhvr>
                                      <p:to>
                                        <p:strVal val="visible"/>
                                      </p:to>
                                    </p:set>
                                    <p:animEffect transition="in" filter="fade">
                                      <p:cBhvr>
                                        <p:cTn id="32" dur="1000"/>
                                        <p:tgtEl>
                                          <p:spTgt spid="4002"/>
                                        </p:tgtEl>
                                      </p:cBhvr>
                                    </p:animEffect>
                                  </p:childTnLst>
                                </p:cTn>
                              </p:par>
                              <p:par>
                                <p:cTn id="33" presetID="10" presetClass="entr" presetSubtype="0" fill="hold" nodeType="withEffect">
                                  <p:stCondLst>
                                    <p:cond delay="0"/>
                                  </p:stCondLst>
                                  <p:childTnLst>
                                    <p:set>
                                      <p:cBhvr>
                                        <p:cTn id="34" dur="1" fill="hold">
                                          <p:stCondLst>
                                            <p:cond delay="0"/>
                                          </p:stCondLst>
                                        </p:cTn>
                                        <p:tgtEl>
                                          <p:spTgt spid="4003"/>
                                        </p:tgtEl>
                                        <p:attrNameLst>
                                          <p:attrName>style.visibility</p:attrName>
                                        </p:attrNameLst>
                                      </p:cBhvr>
                                      <p:to>
                                        <p:strVal val="visible"/>
                                      </p:to>
                                    </p:set>
                                    <p:animEffect transition="in" filter="fade">
                                      <p:cBhvr>
                                        <p:cTn id="35" dur="1000"/>
                                        <p:tgtEl>
                                          <p:spTgt spid="4003"/>
                                        </p:tgtEl>
                                      </p:cBhvr>
                                    </p:animEffect>
                                  </p:childTnLst>
                                </p:cTn>
                              </p:par>
                              <p:par>
                                <p:cTn id="36" presetID="10" presetClass="entr" presetSubtype="0" fill="hold" nodeType="withEffect">
                                  <p:stCondLst>
                                    <p:cond delay="0"/>
                                  </p:stCondLst>
                                  <p:childTnLst>
                                    <p:set>
                                      <p:cBhvr>
                                        <p:cTn id="37" dur="1" fill="hold">
                                          <p:stCondLst>
                                            <p:cond delay="0"/>
                                          </p:stCondLst>
                                        </p:cTn>
                                        <p:tgtEl>
                                          <p:spTgt spid="4004"/>
                                        </p:tgtEl>
                                        <p:attrNameLst>
                                          <p:attrName>style.visibility</p:attrName>
                                        </p:attrNameLst>
                                      </p:cBhvr>
                                      <p:to>
                                        <p:strVal val="visible"/>
                                      </p:to>
                                    </p:set>
                                    <p:animEffect transition="in" filter="fade">
                                      <p:cBhvr>
                                        <p:cTn id="38" dur="1000"/>
                                        <p:tgtEl>
                                          <p:spTgt spid="4004"/>
                                        </p:tgtEl>
                                      </p:cBhvr>
                                    </p:animEffect>
                                  </p:childTnLst>
                                </p:cTn>
                              </p:par>
                              <p:par>
                                <p:cTn id="39" presetID="10" presetClass="entr" presetSubtype="0" fill="hold" nodeType="withEffect">
                                  <p:stCondLst>
                                    <p:cond delay="0"/>
                                  </p:stCondLst>
                                  <p:childTnLst>
                                    <p:set>
                                      <p:cBhvr>
                                        <p:cTn id="40" dur="1" fill="hold">
                                          <p:stCondLst>
                                            <p:cond delay="0"/>
                                          </p:stCondLst>
                                        </p:cTn>
                                        <p:tgtEl>
                                          <p:spTgt spid="4016"/>
                                        </p:tgtEl>
                                        <p:attrNameLst>
                                          <p:attrName>style.visibility</p:attrName>
                                        </p:attrNameLst>
                                      </p:cBhvr>
                                      <p:to>
                                        <p:strVal val="visible"/>
                                      </p:to>
                                    </p:set>
                                    <p:animEffect transition="in" filter="fade">
                                      <p:cBhvr>
                                        <p:cTn id="41" dur="1000"/>
                                        <p:tgtEl>
                                          <p:spTgt spid="4016"/>
                                        </p:tgtEl>
                                      </p:cBhvr>
                                    </p:animEffect>
                                  </p:childTnLst>
                                </p:cTn>
                              </p:par>
                              <p:par>
                                <p:cTn id="42" presetID="10" presetClass="entr" presetSubtype="0" fill="hold" nodeType="withEffect">
                                  <p:stCondLst>
                                    <p:cond delay="0"/>
                                  </p:stCondLst>
                                  <p:childTnLst>
                                    <p:set>
                                      <p:cBhvr>
                                        <p:cTn id="43" dur="1" fill="hold">
                                          <p:stCondLst>
                                            <p:cond delay="0"/>
                                          </p:stCondLst>
                                        </p:cTn>
                                        <p:tgtEl>
                                          <p:spTgt spid="4017"/>
                                        </p:tgtEl>
                                        <p:attrNameLst>
                                          <p:attrName>style.visibility</p:attrName>
                                        </p:attrNameLst>
                                      </p:cBhvr>
                                      <p:to>
                                        <p:strVal val="visible"/>
                                      </p:to>
                                    </p:set>
                                    <p:animEffect transition="in" filter="fade">
                                      <p:cBhvr>
                                        <p:cTn id="44" dur="1000"/>
                                        <p:tgtEl>
                                          <p:spTgt spid="4017"/>
                                        </p:tgtEl>
                                      </p:cBhvr>
                                    </p:animEffect>
                                  </p:childTnLst>
                                </p:cTn>
                              </p:par>
                              <p:par>
                                <p:cTn id="45" presetID="10" presetClass="entr" presetSubtype="0" fill="hold" nodeType="withEffect">
                                  <p:stCondLst>
                                    <p:cond delay="0"/>
                                  </p:stCondLst>
                                  <p:childTnLst>
                                    <p:set>
                                      <p:cBhvr>
                                        <p:cTn id="46" dur="1" fill="hold">
                                          <p:stCondLst>
                                            <p:cond delay="0"/>
                                          </p:stCondLst>
                                        </p:cTn>
                                        <p:tgtEl>
                                          <p:spTgt spid="4018"/>
                                        </p:tgtEl>
                                        <p:attrNameLst>
                                          <p:attrName>style.visibility</p:attrName>
                                        </p:attrNameLst>
                                      </p:cBhvr>
                                      <p:to>
                                        <p:strVal val="visible"/>
                                      </p:to>
                                    </p:set>
                                    <p:animEffect transition="in" filter="fade">
                                      <p:cBhvr>
                                        <p:cTn id="47" dur="1000"/>
                                        <p:tgtEl>
                                          <p:spTgt spid="4018"/>
                                        </p:tgtEl>
                                      </p:cBhvr>
                                    </p:animEffect>
                                  </p:childTnLst>
                                </p:cTn>
                              </p:par>
                              <p:par>
                                <p:cTn id="48" presetID="10" presetClass="entr" presetSubtype="0" fill="hold" nodeType="withEffect">
                                  <p:stCondLst>
                                    <p:cond delay="0"/>
                                  </p:stCondLst>
                                  <p:childTnLst>
                                    <p:set>
                                      <p:cBhvr>
                                        <p:cTn id="49" dur="1" fill="hold">
                                          <p:stCondLst>
                                            <p:cond delay="0"/>
                                          </p:stCondLst>
                                        </p:cTn>
                                        <p:tgtEl>
                                          <p:spTgt spid="4019"/>
                                        </p:tgtEl>
                                        <p:attrNameLst>
                                          <p:attrName>style.visibility</p:attrName>
                                        </p:attrNameLst>
                                      </p:cBhvr>
                                      <p:to>
                                        <p:strVal val="visible"/>
                                      </p:to>
                                    </p:set>
                                    <p:animEffect transition="in" filter="fade">
                                      <p:cBhvr>
                                        <p:cTn id="50" dur="1000"/>
                                        <p:tgtEl>
                                          <p:spTgt spid="4019"/>
                                        </p:tgtEl>
                                      </p:cBhvr>
                                    </p:animEffect>
                                  </p:childTnLst>
                                </p:cTn>
                              </p:par>
                              <p:par>
                                <p:cTn id="51" presetID="10" presetClass="entr" presetSubtype="0" fill="hold" nodeType="withEffect">
                                  <p:stCondLst>
                                    <p:cond delay="0"/>
                                  </p:stCondLst>
                                  <p:childTnLst>
                                    <p:set>
                                      <p:cBhvr>
                                        <p:cTn id="52" dur="1" fill="hold">
                                          <p:stCondLst>
                                            <p:cond delay="0"/>
                                          </p:stCondLst>
                                        </p:cTn>
                                        <p:tgtEl>
                                          <p:spTgt spid="4020"/>
                                        </p:tgtEl>
                                        <p:attrNameLst>
                                          <p:attrName>style.visibility</p:attrName>
                                        </p:attrNameLst>
                                      </p:cBhvr>
                                      <p:to>
                                        <p:strVal val="visible"/>
                                      </p:to>
                                    </p:set>
                                    <p:animEffect transition="in" filter="fade">
                                      <p:cBhvr>
                                        <p:cTn id="53" dur="1000"/>
                                        <p:tgtEl>
                                          <p:spTgt spid="4020"/>
                                        </p:tgtEl>
                                      </p:cBhvr>
                                    </p:animEffect>
                                  </p:childTnLst>
                                </p:cTn>
                              </p:par>
                              <p:par>
                                <p:cTn id="54" presetID="10" presetClass="entr" presetSubtype="0" fill="hold" nodeType="withEffect">
                                  <p:stCondLst>
                                    <p:cond delay="0"/>
                                  </p:stCondLst>
                                  <p:childTnLst>
                                    <p:set>
                                      <p:cBhvr>
                                        <p:cTn id="55" dur="1" fill="hold">
                                          <p:stCondLst>
                                            <p:cond delay="0"/>
                                          </p:stCondLst>
                                        </p:cTn>
                                        <p:tgtEl>
                                          <p:spTgt spid="4021"/>
                                        </p:tgtEl>
                                        <p:attrNameLst>
                                          <p:attrName>style.visibility</p:attrName>
                                        </p:attrNameLst>
                                      </p:cBhvr>
                                      <p:to>
                                        <p:strVal val="visible"/>
                                      </p:to>
                                    </p:set>
                                    <p:animEffect transition="in" filter="fade">
                                      <p:cBhvr>
                                        <p:cTn id="56" dur="1000"/>
                                        <p:tgtEl>
                                          <p:spTgt spid="4021"/>
                                        </p:tgtEl>
                                      </p:cBhvr>
                                    </p:animEffect>
                                  </p:childTnLst>
                                </p:cTn>
                              </p:par>
                              <p:par>
                                <p:cTn id="57" presetID="10" presetClass="entr" presetSubtype="0" fill="hold" nodeType="withEffect">
                                  <p:stCondLst>
                                    <p:cond delay="0"/>
                                  </p:stCondLst>
                                  <p:childTnLst>
                                    <p:set>
                                      <p:cBhvr>
                                        <p:cTn id="58" dur="1" fill="hold">
                                          <p:stCondLst>
                                            <p:cond delay="0"/>
                                          </p:stCondLst>
                                        </p:cTn>
                                        <p:tgtEl>
                                          <p:spTgt spid="4022"/>
                                        </p:tgtEl>
                                        <p:attrNameLst>
                                          <p:attrName>style.visibility</p:attrName>
                                        </p:attrNameLst>
                                      </p:cBhvr>
                                      <p:to>
                                        <p:strVal val="visible"/>
                                      </p:to>
                                    </p:set>
                                    <p:animEffect transition="in" filter="fade">
                                      <p:cBhvr>
                                        <p:cTn id="59" dur="1000"/>
                                        <p:tgtEl>
                                          <p:spTgt spid="4022"/>
                                        </p:tgtEl>
                                      </p:cBhvr>
                                    </p:animEffect>
                                  </p:childTnLst>
                                </p:cTn>
                              </p:par>
                              <p:par>
                                <p:cTn id="60" presetID="10" presetClass="entr" presetSubtype="0" fill="hold" nodeType="withEffect">
                                  <p:stCondLst>
                                    <p:cond delay="0"/>
                                  </p:stCondLst>
                                  <p:childTnLst>
                                    <p:set>
                                      <p:cBhvr>
                                        <p:cTn id="61" dur="1" fill="hold">
                                          <p:stCondLst>
                                            <p:cond delay="0"/>
                                          </p:stCondLst>
                                        </p:cTn>
                                        <p:tgtEl>
                                          <p:spTgt spid="4023"/>
                                        </p:tgtEl>
                                        <p:attrNameLst>
                                          <p:attrName>style.visibility</p:attrName>
                                        </p:attrNameLst>
                                      </p:cBhvr>
                                      <p:to>
                                        <p:strVal val="visible"/>
                                      </p:to>
                                    </p:set>
                                    <p:animEffect transition="in" filter="fade">
                                      <p:cBhvr>
                                        <p:cTn id="62" dur="1000"/>
                                        <p:tgtEl>
                                          <p:spTgt spid="4023"/>
                                        </p:tgtEl>
                                      </p:cBhvr>
                                    </p:animEffect>
                                  </p:childTnLst>
                                </p:cTn>
                              </p:par>
                              <p:par>
                                <p:cTn id="63" presetID="10" presetClass="entr" presetSubtype="0" fill="hold" nodeType="withEffect">
                                  <p:stCondLst>
                                    <p:cond delay="0"/>
                                  </p:stCondLst>
                                  <p:childTnLst>
                                    <p:set>
                                      <p:cBhvr>
                                        <p:cTn id="64" dur="1" fill="hold">
                                          <p:stCondLst>
                                            <p:cond delay="0"/>
                                          </p:stCondLst>
                                        </p:cTn>
                                        <p:tgtEl>
                                          <p:spTgt spid="4005"/>
                                        </p:tgtEl>
                                        <p:attrNameLst>
                                          <p:attrName>style.visibility</p:attrName>
                                        </p:attrNameLst>
                                      </p:cBhvr>
                                      <p:to>
                                        <p:strVal val="visible"/>
                                      </p:to>
                                    </p:set>
                                    <p:animEffect transition="in" filter="fade">
                                      <p:cBhvr>
                                        <p:cTn id="65" dur="1000"/>
                                        <p:tgtEl>
                                          <p:spTgt spid="4005"/>
                                        </p:tgtEl>
                                      </p:cBhvr>
                                    </p:animEffect>
                                  </p:childTnLst>
                                </p:cTn>
                              </p:par>
                              <p:par>
                                <p:cTn id="66" presetID="2" presetClass="entr" presetSubtype="8" fill="hold" nodeType="withEffect">
                                  <p:stCondLst>
                                    <p:cond delay="0"/>
                                  </p:stCondLst>
                                  <p:childTnLst>
                                    <p:set>
                                      <p:cBhvr>
                                        <p:cTn id="67" dur="1" fill="hold">
                                          <p:stCondLst>
                                            <p:cond delay="0"/>
                                          </p:stCondLst>
                                        </p:cTn>
                                        <p:tgtEl>
                                          <p:spTgt spid="3985"/>
                                        </p:tgtEl>
                                        <p:attrNameLst>
                                          <p:attrName>style.visibility</p:attrName>
                                        </p:attrNameLst>
                                      </p:cBhvr>
                                      <p:to>
                                        <p:strVal val="visible"/>
                                      </p:to>
                                    </p:set>
                                    <p:anim calcmode="lin" valueType="num">
                                      <p:cBhvr additive="base">
                                        <p:cTn id="68" dur="1000"/>
                                        <p:tgtEl>
                                          <p:spTgt spid="398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4030"/>
                                        </p:tgtEl>
                                        <p:attrNameLst>
                                          <p:attrName>style.visibility</p:attrName>
                                        </p:attrNameLst>
                                      </p:cBhvr>
                                      <p:to>
                                        <p:strVal val="visible"/>
                                      </p:to>
                                    </p:set>
                                    <p:animEffect transition="in" filter="fade">
                                      <p:cBhvr>
                                        <p:cTn id="71" dur="1000"/>
                                        <p:tgtEl>
                                          <p:spTgt spid="4030"/>
                                        </p:tgtEl>
                                      </p:cBhvr>
                                    </p:animEffect>
                                  </p:childTnLst>
                                </p:cTn>
                              </p:par>
                              <p:par>
                                <p:cTn id="72" presetID="10" presetClass="entr" presetSubtype="0" fill="hold" nodeType="withEffect">
                                  <p:stCondLst>
                                    <p:cond delay="0"/>
                                  </p:stCondLst>
                                  <p:childTnLst>
                                    <p:set>
                                      <p:cBhvr>
                                        <p:cTn id="73" dur="1" fill="hold">
                                          <p:stCondLst>
                                            <p:cond delay="0"/>
                                          </p:stCondLst>
                                        </p:cTn>
                                        <p:tgtEl>
                                          <p:spTgt spid="4031"/>
                                        </p:tgtEl>
                                        <p:attrNameLst>
                                          <p:attrName>style.visibility</p:attrName>
                                        </p:attrNameLst>
                                      </p:cBhvr>
                                      <p:to>
                                        <p:strVal val="visible"/>
                                      </p:to>
                                    </p:set>
                                    <p:animEffect transition="in" filter="fade">
                                      <p:cBhvr>
                                        <p:cTn id="74" dur="1000"/>
                                        <p:tgtEl>
                                          <p:spTgt spid="4031"/>
                                        </p:tgtEl>
                                      </p:cBhvr>
                                    </p:animEffect>
                                  </p:childTnLst>
                                </p:cTn>
                              </p:par>
                              <p:par>
                                <p:cTn id="75" presetID="10" presetClass="entr" presetSubtype="0" fill="hold" nodeType="withEffect">
                                  <p:stCondLst>
                                    <p:cond delay="0"/>
                                  </p:stCondLst>
                                  <p:childTnLst>
                                    <p:set>
                                      <p:cBhvr>
                                        <p:cTn id="76" dur="1" fill="hold">
                                          <p:stCondLst>
                                            <p:cond delay="0"/>
                                          </p:stCondLst>
                                        </p:cTn>
                                        <p:tgtEl>
                                          <p:spTgt spid="4032"/>
                                        </p:tgtEl>
                                        <p:attrNameLst>
                                          <p:attrName>style.visibility</p:attrName>
                                        </p:attrNameLst>
                                      </p:cBhvr>
                                      <p:to>
                                        <p:strVal val="visible"/>
                                      </p:to>
                                    </p:set>
                                    <p:animEffect transition="in" filter="fade">
                                      <p:cBhvr>
                                        <p:cTn id="77" dur="1000"/>
                                        <p:tgtEl>
                                          <p:spTgt spid="4032"/>
                                        </p:tgtEl>
                                      </p:cBhvr>
                                    </p:animEffect>
                                  </p:childTnLst>
                                </p:cTn>
                              </p:par>
                              <p:par>
                                <p:cTn id="78" presetID="10" presetClass="entr" presetSubtype="0" fill="hold" nodeType="withEffect">
                                  <p:stCondLst>
                                    <p:cond delay="0"/>
                                  </p:stCondLst>
                                  <p:childTnLst>
                                    <p:set>
                                      <p:cBhvr>
                                        <p:cTn id="79" dur="1" fill="hold">
                                          <p:stCondLst>
                                            <p:cond delay="0"/>
                                          </p:stCondLst>
                                        </p:cTn>
                                        <p:tgtEl>
                                          <p:spTgt spid="4033"/>
                                        </p:tgtEl>
                                        <p:attrNameLst>
                                          <p:attrName>style.visibility</p:attrName>
                                        </p:attrNameLst>
                                      </p:cBhvr>
                                      <p:to>
                                        <p:strVal val="visible"/>
                                      </p:to>
                                    </p:set>
                                    <p:animEffect transition="in" filter="fade">
                                      <p:cBhvr>
                                        <p:cTn id="80" dur="1000"/>
                                        <p:tgtEl>
                                          <p:spTgt spid="4033"/>
                                        </p:tgtEl>
                                      </p:cBhvr>
                                    </p:animEffect>
                                  </p:childTnLst>
                                </p:cTn>
                              </p:par>
                              <p:par>
                                <p:cTn id="81" presetID="10" presetClass="entr" presetSubtype="0" fill="hold" nodeType="withEffect">
                                  <p:stCondLst>
                                    <p:cond delay="0"/>
                                  </p:stCondLst>
                                  <p:childTnLst>
                                    <p:set>
                                      <p:cBhvr>
                                        <p:cTn id="82" dur="1" fill="hold">
                                          <p:stCondLst>
                                            <p:cond delay="0"/>
                                          </p:stCondLst>
                                        </p:cTn>
                                        <p:tgtEl>
                                          <p:spTgt spid="4034"/>
                                        </p:tgtEl>
                                        <p:attrNameLst>
                                          <p:attrName>style.visibility</p:attrName>
                                        </p:attrNameLst>
                                      </p:cBhvr>
                                      <p:to>
                                        <p:strVal val="visible"/>
                                      </p:to>
                                    </p:set>
                                    <p:animEffect transition="in" filter="fade">
                                      <p:cBhvr>
                                        <p:cTn id="83" dur="1000"/>
                                        <p:tgtEl>
                                          <p:spTgt spid="4034"/>
                                        </p:tgtEl>
                                      </p:cBhvr>
                                    </p:animEffect>
                                  </p:childTnLst>
                                </p:cTn>
                              </p:par>
                              <p:par>
                                <p:cTn id="84" presetID="8" presetClass="emph" presetSubtype="0" fill="hold" nodeType="withEffect">
                                  <p:stCondLst>
                                    <p:cond delay="0"/>
                                  </p:stCondLst>
                                  <p:childTnLst>
                                    <p:animRot by="-21600000">
                                      <p:cBhvr>
                                        <p:cTn id="85" dur="1000" fill="hold"/>
                                        <p:tgtEl>
                                          <p:spTgt spid="3987"/>
                                        </p:tgtEl>
                                        <p:attrNameLst>
                                          <p:attrName>r</p:attrName>
                                        </p:attrNameLst>
                                      </p:cBhvr>
                                    </p:animRot>
                                  </p:childTnLst>
                                </p:cTn>
                              </p:par>
                              <p:par>
                                <p:cTn id="86" presetID="8" presetClass="emph" presetSubtype="0" fill="hold" nodeType="withEffect">
                                  <p:stCondLst>
                                    <p:cond delay="0"/>
                                  </p:stCondLst>
                                  <p:childTnLst>
                                    <p:animRot by="-21600000">
                                      <p:cBhvr>
                                        <p:cTn id="87" dur="1000" fill="hold"/>
                                        <p:tgtEl>
                                          <p:spTgt spid="40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8"/>
        <p:cNvGrpSpPr/>
        <p:nvPr/>
      </p:nvGrpSpPr>
      <p:grpSpPr>
        <a:xfrm>
          <a:off x="0" y="0"/>
          <a:ext cx="0" cy="0"/>
          <a:chOff x="0" y="0"/>
          <a:chExt cx="0" cy="0"/>
        </a:xfrm>
      </p:grpSpPr>
      <p:sp>
        <p:nvSpPr>
          <p:cNvPr id="4039" name="Google Shape;4039;p9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WEEKLY REPORT</a:t>
            </a:r>
            <a:endParaRPr/>
          </a:p>
        </p:txBody>
      </p:sp>
      <p:graphicFrame>
        <p:nvGraphicFramePr>
          <p:cNvPr id="4040" name="Google Shape;4040;p95"/>
          <p:cNvGraphicFramePr/>
          <p:nvPr/>
        </p:nvGraphicFramePr>
        <p:xfrm>
          <a:off x="1296650" y="1367818"/>
          <a:ext cx="3000000" cy="3000000"/>
        </p:xfrm>
        <a:graphic>
          <a:graphicData uri="http://schemas.openxmlformats.org/drawingml/2006/table">
            <a:tbl>
              <a:tblPr>
                <a:noFill/>
                <a:tableStyleId>{ED0EB675-87CF-4A6E-8649-DFBB6402A392}</a:tableStyleId>
              </a:tblPr>
              <a:tblGrid>
                <a:gridCol w="1637675">
                  <a:extLst>
                    <a:ext uri="{9D8B030D-6E8A-4147-A177-3AD203B41FA5}">
                      <a16:colId xmlns:a16="http://schemas.microsoft.com/office/drawing/2014/main" val="20000"/>
                    </a:ext>
                  </a:extLst>
                </a:gridCol>
                <a:gridCol w="1637675">
                  <a:extLst>
                    <a:ext uri="{9D8B030D-6E8A-4147-A177-3AD203B41FA5}">
                      <a16:colId xmlns:a16="http://schemas.microsoft.com/office/drawing/2014/main" val="20001"/>
                    </a:ext>
                  </a:extLst>
                </a:gridCol>
                <a:gridCol w="1637675">
                  <a:extLst>
                    <a:ext uri="{9D8B030D-6E8A-4147-A177-3AD203B41FA5}">
                      <a16:colId xmlns:a16="http://schemas.microsoft.com/office/drawing/2014/main" val="20002"/>
                    </a:ext>
                  </a:extLst>
                </a:gridCol>
                <a:gridCol w="1637675">
                  <a:extLst>
                    <a:ext uri="{9D8B030D-6E8A-4147-A177-3AD203B41FA5}">
                      <a16:colId xmlns:a16="http://schemas.microsoft.com/office/drawing/2014/main" val="20003"/>
                    </a:ext>
                  </a:extLst>
                </a:gridCol>
              </a:tblGrid>
              <a:tr h="43925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1st week</a:t>
                      </a:r>
                      <a:endParaRPr sz="2100">
                        <a:solidFill>
                          <a:schemeClr val="dk2"/>
                        </a:solidFill>
                        <a:latin typeface="Aldrich"/>
                        <a:ea typeface="Aldrich"/>
                        <a:cs typeface="Aldrich"/>
                        <a:sym typeface="Aldrich"/>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2nd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3rd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4th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0405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Mercury is the smallest planet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has a beautiful name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actually a very cold place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The Moon is a natural satellite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017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5th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6th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7th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8th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0405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a gas giant with rings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Pluto is a dwarf planet. It’s small</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041" name="Google Shape;4041;p95"/>
          <p:cNvGrpSpPr/>
          <p:nvPr/>
        </p:nvGrpSpPr>
        <p:grpSpPr>
          <a:xfrm flipH="1">
            <a:off x="4407238" y="657096"/>
            <a:ext cx="793256" cy="182899"/>
            <a:chOff x="2685575" y="2835950"/>
            <a:chExt cx="433000" cy="99825"/>
          </a:xfrm>
        </p:grpSpPr>
        <p:sp>
          <p:nvSpPr>
            <p:cNvPr id="4042" name="Google Shape;4042;p9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95"/>
          <p:cNvGrpSpPr/>
          <p:nvPr/>
        </p:nvGrpSpPr>
        <p:grpSpPr>
          <a:xfrm flipH="1">
            <a:off x="5978388" y="-1060328"/>
            <a:ext cx="2019176" cy="2019176"/>
            <a:chOff x="1943325" y="-220375"/>
            <a:chExt cx="1298672" cy="1298672"/>
          </a:xfrm>
        </p:grpSpPr>
        <p:sp>
          <p:nvSpPr>
            <p:cNvPr id="4047" name="Google Shape;4047;p9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5" name="Google Shape;4095;p95"/>
          <p:cNvSpPr/>
          <p:nvPr/>
        </p:nvSpPr>
        <p:spPr>
          <a:xfrm flipH="1">
            <a:off x="8087711" y="1877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095"/>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041"/>
                                        </p:tgtEl>
                                        <p:attrNameLst>
                                          <p:attrName>style.visibility</p:attrName>
                                        </p:attrNameLst>
                                      </p:cBhvr>
                                      <p:to>
                                        <p:strVal val="visible"/>
                                      </p:to>
                                    </p:set>
                                    <p:anim calcmode="lin" valueType="num">
                                      <p:cBhvr additive="base">
                                        <p:cTn id="9" dur="1000"/>
                                        <p:tgtEl>
                                          <p:spTgt spid="4041"/>
                                        </p:tgtEl>
                                        <p:attrNameLst>
                                          <p:attrName>ppt_x</p:attrName>
                                        </p:attrNameLst>
                                      </p:cBhvr>
                                      <p:tavLst>
                                        <p:tav tm="0">
                                          <p:val>
                                            <p:strVal val="#ppt_x-1"/>
                                          </p:val>
                                        </p:tav>
                                        <p:tav tm="100000">
                                          <p:val>
                                            <p:strVal val="#ppt_x"/>
                                          </p:val>
                                        </p:tav>
                                      </p:tavLst>
                                    </p:anim>
                                  </p:childTnLst>
                                </p:cTn>
                              </p:par>
                              <p:par>
                                <p:cTn id="10" presetID="8" presetClass="emph" presetSubtype="0" fill="hold" nodeType="withEffect">
                                  <p:stCondLst>
                                    <p:cond delay="0"/>
                                  </p:stCondLst>
                                  <p:childTnLst>
                                    <p:animRot by="-21600000">
                                      <p:cBhvr>
                                        <p:cTn id="11" dur="1000" fill="hold"/>
                                        <p:tgtEl>
                                          <p:spTgt spid="4046"/>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4039"/>
                                        </p:tgtEl>
                                        <p:attrNameLst>
                                          <p:attrName>style.visibility</p:attrName>
                                        </p:attrNameLst>
                                      </p:cBhvr>
                                      <p:to>
                                        <p:strVal val="visible"/>
                                      </p:to>
                                    </p:set>
                                    <p:anim calcmode="lin" valueType="num">
                                      <p:cBhvr additive="base">
                                        <p:cTn id="14" dur="1000"/>
                                        <p:tgtEl>
                                          <p:spTgt spid="403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4040"/>
                                        </p:tgtEl>
                                        <p:attrNameLst>
                                          <p:attrName>style.visibility</p:attrName>
                                        </p:attrNameLst>
                                      </p:cBhvr>
                                      <p:to>
                                        <p:strVal val="visible"/>
                                      </p:to>
                                    </p:set>
                                    <p:animEffect transition="in" filter="fade">
                                      <p:cBhvr>
                                        <p:cTn id="17" dur="1000"/>
                                        <p:tgtEl>
                                          <p:spTgt spid="4040"/>
                                        </p:tgtEl>
                                      </p:cBhvr>
                                    </p:animEffect>
                                  </p:childTnLst>
                                </p:cTn>
                              </p:par>
                              <p:par>
                                <p:cTn id="18" presetID="10" presetClass="entr" presetSubtype="0" fill="hold" nodeType="withEffect">
                                  <p:stCondLst>
                                    <p:cond delay="0"/>
                                  </p:stCondLst>
                                  <p:childTnLst>
                                    <p:set>
                                      <p:cBhvr>
                                        <p:cTn id="19" dur="1" fill="hold">
                                          <p:stCondLst>
                                            <p:cond delay="0"/>
                                          </p:stCondLst>
                                        </p:cTn>
                                        <p:tgtEl>
                                          <p:spTgt spid="4096"/>
                                        </p:tgtEl>
                                        <p:attrNameLst>
                                          <p:attrName>style.visibility</p:attrName>
                                        </p:attrNameLst>
                                      </p:cBhvr>
                                      <p:to>
                                        <p:strVal val="visible"/>
                                      </p:to>
                                    </p:set>
                                    <p:animEffect transition="in" filter="fade">
                                      <p:cBhvr>
                                        <p:cTn id="20" dur="1000"/>
                                        <p:tgtEl>
                                          <p:spTgt spid="4096"/>
                                        </p:tgtEl>
                                      </p:cBhvr>
                                    </p:animEffect>
                                  </p:childTnLst>
                                </p:cTn>
                              </p:par>
                              <p:par>
                                <p:cTn id="21" presetID="10" presetClass="entr" presetSubtype="0" fill="hold" nodeType="withEffect">
                                  <p:stCondLst>
                                    <p:cond delay="0"/>
                                  </p:stCondLst>
                                  <p:childTnLst>
                                    <p:set>
                                      <p:cBhvr>
                                        <p:cTn id="22" dur="1" fill="hold">
                                          <p:stCondLst>
                                            <p:cond delay="0"/>
                                          </p:stCondLst>
                                        </p:cTn>
                                        <p:tgtEl>
                                          <p:spTgt spid="4097"/>
                                        </p:tgtEl>
                                        <p:attrNameLst>
                                          <p:attrName>style.visibility</p:attrName>
                                        </p:attrNameLst>
                                      </p:cBhvr>
                                      <p:to>
                                        <p:strVal val="visible"/>
                                      </p:to>
                                    </p:set>
                                    <p:animEffect transition="in" filter="fade">
                                      <p:cBhvr>
                                        <p:cTn id="23" dur="1000"/>
                                        <p:tgtEl>
                                          <p:spTgt spid="4097"/>
                                        </p:tgtEl>
                                      </p:cBhvr>
                                    </p:animEffect>
                                  </p:childTnLst>
                                </p:cTn>
                              </p:par>
                              <p:par>
                                <p:cTn id="24" presetID="10"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1000"/>
                                        <p:tgtEl>
                                          <p:spTgt spid="4098"/>
                                        </p:tgtEl>
                                      </p:cBhvr>
                                    </p:animEffect>
                                  </p:childTnLst>
                                </p:cTn>
                              </p:par>
                              <p:par>
                                <p:cTn id="27" presetID="10" presetClass="entr" presetSubtype="0" fill="hold" nodeType="withEffect">
                                  <p:stCondLst>
                                    <p:cond delay="0"/>
                                  </p:stCondLst>
                                  <p:childTnLst>
                                    <p:set>
                                      <p:cBhvr>
                                        <p:cTn id="28" dur="1" fill="hold">
                                          <p:stCondLst>
                                            <p:cond delay="0"/>
                                          </p:stCondLst>
                                        </p:cTn>
                                        <p:tgtEl>
                                          <p:spTgt spid="4099"/>
                                        </p:tgtEl>
                                        <p:attrNameLst>
                                          <p:attrName>style.visibility</p:attrName>
                                        </p:attrNameLst>
                                      </p:cBhvr>
                                      <p:to>
                                        <p:strVal val="visible"/>
                                      </p:to>
                                    </p:set>
                                    <p:animEffect transition="in" filter="fade">
                                      <p:cBhvr>
                                        <p:cTn id="29" dur="1000"/>
                                        <p:tgtEl>
                                          <p:spTgt spid="4099"/>
                                        </p:tgtEl>
                                      </p:cBhvr>
                                    </p:animEffect>
                                  </p:childTnLst>
                                </p:cTn>
                              </p:par>
                              <p:par>
                                <p:cTn id="30" presetID="10" presetClass="entr" presetSubtype="0" fill="hold" nodeType="withEffect">
                                  <p:stCondLst>
                                    <p:cond delay="0"/>
                                  </p:stCondLst>
                                  <p:childTnLst>
                                    <p:set>
                                      <p:cBhvr>
                                        <p:cTn id="31" dur="1" fill="hold">
                                          <p:stCondLst>
                                            <p:cond delay="0"/>
                                          </p:stCondLst>
                                        </p:cTn>
                                        <p:tgtEl>
                                          <p:spTgt spid="4100"/>
                                        </p:tgtEl>
                                        <p:attrNameLst>
                                          <p:attrName>style.visibility</p:attrName>
                                        </p:attrNameLst>
                                      </p:cBhvr>
                                      <p:to>
                                        <p:strVal val="visible"/>
                                      </p:to>
                                    </p:set>
                                    <p:animEffect transition="in" filter="fade">
                                      <p:cBhvr>
                                        <p:cTn id="32"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4"/>
        <p:cNvGrpSpPr/>
        <p:nvPr/>
      </p:nvGrpSpPr>
      <p:grpSpPr>
        <a:xfrm>
          <a:off x="0" y="0"/>
          <a:ext cx="0" cy="0"/>
          <a:chOff x="0" y="0"/>
          <a:chExt cx="0" cy="0"/>
        </a:xfrm>
      </p:grpSpPr>
      <p:sp>
        <p:nvSpPr>
          <p:cNvPr id="4105" name="Google Shape;4105;p96"/>
          <p:cNvSpPr/>
          <p:nvPr/>
        </p:nvSpPr>
        <p:spPr>
          <a:xfrm>
            <a:off x="2326485" y="2752500"/>
            <a:ext cx="3505800" cy="3138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6"/>
          <p:cNvSpPr/>
          <p:nvPr/>
        </p:nvSpPr>
        <p:spPr>
          <a:xfrm>
            <a:off x="5290025" y="1904600"/>
            <a:ext cx="1536900" cy="313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MONTHLY TASKS</a:t>
            </a:r>
            <a:endParaRPr/>
          </a:p>
        </p:txBody>
      </p:sp>
      <p:sp>
        <p:nvSpPr>
          <p:cNvPr id="4108" name="Google Shape;4108;p96"/>
          <p:cNvSpPr txBox="1"/>
          <p:nvPr/>
        </p:nvSpPr>
        <p:spPr>
          <a:xfrm>
            <a:off x="5941987" y="4231877"/>
            <a:ext cx="11766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3</a:t>
            </a:r>
            <a:endParaRPr>
              <a:solidFill>
                <a:schemeClr val="lt1"/>
              </a:solidFill>
              <a:latin typeface="Bai Jamjuree"/>
              <a:ea typeface="Bai Jamjuree"/>
              <a:cs typeface="Bai Jamjuree"/>
              <a:sym typeface="Bai Jamjuree"/>
            </a:endParaRPr>
          </a:p>
        </p:txBody>
      </p:sp>
      <p:sp>
        <p:nvSpPr>
          <p:cNvPr id="4109" name="Google Shape;4109;p96"/>
          <p:cNvSpPr txBox="1"/>
          <p:nvPr/>
        </p:nvSpPr>
        <p:spPr>
          <a:xfrm>
            <a:off x="2025413" y="4231877"/>
            <a:ext cx="12342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1</a:t>
            </a:r>
            <a:endParaRPr>
              <a:solidFill>
                <a:schemeClr val="lt1"/>
              </a:solidFill>
              <a:latin typeface="Bai Jamjuree"/>
              <a:ea typeface="Bai Jamjuree"/>
              <a:cs typeface="Bai Jamjuree"/>
              <a:sym typeface="Bai Jamjuree"/>
            </a:endParaRPr>
          </a:p>
        </p:txBody>
      </p:sp>
      <p:sp>
        <p:nvSpPr>
          <p:cNvPr id="4110" name="Google Shape;4110;p96"/>
          <p:cNvSpPr txBox="1"/>
          <p:nvPr/>
        </p:nvSpPr>
        <p:spPr>
          <a:xfrm>
            <a:off x="3954897" y="4231877"/>
            <a:ext cx="12342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2</a:t>
            </a:r>
            <a:endParaRPr>
              <a:solidFill>
                <a:schemeClr val="lt1"/>
              </a:solidFill>
              <a:latin typeface="Bai Jamjuree"/>
              <a:ea typeface="Bai Jamjuree"/>
              <a:cs typeface="Bai Jamjuree"/>
              <a:sym typeface="Bai Jamjuree"/>
            </a:endParaRPr>
          </a:p>
        </p:txBody>
      </p:sp>
      <p:sp>
        <p:nvSpPr>
          <p:cNvPr id="4111" name="Google Shape;4111;p96"/>
          <p:cNvSpPr/>
          <p:nvPr/>
        </p:nvSpPr>
        <p:spPr>
          <a:xfrm>
            <a:off x="2326475" y="3599700"/>
            <a:ext cx="2504100" cy="313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112" name="Google Shape;4112;p96"/>
          <p:cNvGraphicFramePr/>
          <p:nvPr/>
        </p:nvGraphicFramePr>
        <p:xfrm>
          <a:off x="1098950" y="1315994"/>
          <a:ext cx="3000000" cy="3000000"/>
        </p:xfrm>
        <a:graphic>
          <a:graphicData uri="http://schemas.openxmlformats.org/drawingml/2006/table">
            <a:tbl>
              <a:tblPr>
                <a:noFill/>
                <a:tableStyleId>{ED0EB675-87CF-4A6E-8649-DFBB6402A392}</a:tableStyleId>
              </a:tblPr>
              <a:tblGrid>
                <a:gridCol w="992300">
                  <a:extLst>
                    <a:ext uri="{9D8B030D-6E8A-4147-A177-3AD203B41FA5}">
                      <a16:colId xmlns:a16="http://schemas.microsoft.com/office/drawing/2014/main" val="20000"/>
                    </a:ext>
                  </a:extLst>
                </a:gridCol>
                <a:gridCol w="992300">
                  <a:extLst>
                    <a:ext uri="{9D8B030D-6E8A-4147-A177-3AD203B41FA5}">
                      <a16:colId xmlns:a16="http://schemas.microsoft.com/office/drawing/2014/main" val="20001"/>
                    </a:ext>
                  </a:extLst>
                </a:gridCol>
                <a:gridCol w="992300">
                  <a:extLst>
                    <a:ext uri="{9D8B030D-6E8A-4147-A177-3AD203B41FA5}">
                      <a16:colId xmlns:a16="http://schemas.microsoft.com/office/drawing/2014/main" val="20002"/>
                    </a:ext>
                  </a:extLst>
                </a:gridCol>
                <a:gridCol w="992300">
                  <a:extLst>
                    <a:ext uri="{9D8B030D-6E8A-4147-A177-3AD203B41FA5}">
                      <a16:colId xmlns:a16="http://schemas.microsoft.com/office/drawing/2014/main" val="20003"/>
                    </a:ext>
                  </a:extLst>
                </a:gridCol>
                <a:gridCol w="992300">
                  <a:extLst>
                    <a:ext uri="{9D8B030D-6E8A-4147-A177-3AD203B41FA5}">
                      <a16:colId xmlns:a16="http://schemas.microsoft.com/office/drawing/2014/main" val="20004"/>
                    </a:ext>
                  </a:extLst>
                </a:gridCol>
                <a:gridCol w="992300">
                  <a:extLst>
                    <a:ext uri="{9D8B030D-6E8A-4147-A177-3AD203B41FA5}">
                      <a16:colId xmlns:a16="http://schemas.microsoft.com/office/drawing/2014/main" val="20005"/>
                    </a:ext>
                  </a:extLst>
                </a:gridCol>
                <a:gridCol w="992300">
                  <a:extLst>
                    <a:ext uri="{9D8B030D-6E8A-4147-A177-3AD203B41FA5}">
                      <a16:colId xmlns:a16="http://schemas.microsoft.com/office/drawing/2014/main" val="20006"/>
                    </a:ext>
                  </a:extLst>
                </a:gridCol>
              </a:tblGrid>
              <a:tr h="4270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M</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F</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73300">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09</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10</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19</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20</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29</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30</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31</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13" name="Google Shape;4113;p96"/>
          <p:cNvSpPr/>
          <p:nvPr/>
        </p:nvSpPr>
        <p:spPr>
          <a:xfrm>
            <a:off x="2090544" y="4256927"/>
            <a:ext cx="192600" cy="1950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6"/>
          <p:cNvSpPr/>
          <p:nvPr/>
        </p:nvSpPr>
        <p:spPr>
          <a:xfrm>
            <a:off x="4036219" y="4256927"/>
            <a:ext cx="192600" cy="195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6"/>
          <p:cNvSpPr/>
          <p:nvPr/>
        </p:nvSpPr>
        <p:spPr>
          <a:xfrm>
            <a:off x="5981894" y="4256927"/>
            <a:ext cx="192600" cy="1950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6" name="Google Shape;4116;p96"/>
          <p:cNvPicPr preferRelativeResize="0"/>
          <p:nvPr/>
        </p:nvPicPr>
        <p:blipFill>
          <a:blip r:embed="rId3">
            <a:alphaModFix/>
          </a:blip>
          <a:stretch>
            <a:fillRect/>
          </a:stretch>
        </p:blipFill>
        <p:spPr>
          <a:xfrm>
            <a:off x="4715239" y="-1581925"/>
            <a:ext cx="2527512" cy="2681250"/>
          </a:xfrm>
          <a:prstGeom prst="rect">
            <a:avLst/>
          </a:prstGeom>
          <a:noFill/>
          <a:ln>
            <a:noFill/>
          </a:ln>
        </p:spPr>
      </p:pic>
      <p:sp>
        <p:nvSpPr>
          <p:cNvPr id="4117" name="Google Shape;4117;p9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116"/>
                                        </p:tgtEl>
                                        <p:attrNameLst>
                                          <p:attrName>style.visibility</p:attrName>
                                        </p:attrNameLst>
                                      </p:cBhvr>
                                      <p:to>
                                        <p:strVal val="visible"/>
                                      </p:to>
                                    </p:set>
                                    <p:anim calcmode="lin" valueType="num">
                                      <p:cBhvr additive="base">
                                        <p:cTn id="7" dur="1000"/>
                                        <p:tgtEl>
                                          <p:spTgt spid="41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107"/>
                                        </p:tgtEl>
                                        <p:attrNameLst>
                                          <p:attrName>style.visibility</p:attrName>
                                        </p:attrNameLst>
                                      </p:cBhvr>
                                      <p:to>
                                        <p:strVal val="visible"/>
                                      </p:to>
                                    </p:set>
                                    <p:anim calcmode="lin" valueType="num">
                                      <p:cBhvr additive="base">
                                        <p:cTn id="10" dur="1000"/>
                                        <p:tgtEl>
                                          <p:spTgt spid="410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animEffect transition="in" filter="fade">
                                      <p:cBhvr>
                                        <p:cTn id="13" dur="1000"/>
                                        <p:tgtEl>
                                          <p:spTgt spid="4108"/>
                                        </p:tgtEl>
                                      </p:cBhvr>
                                    </p:animEffect>
                                  </p:childTnLst>
                                </p:cTn>
                              </p:par>
                              <p:par>
                                <p:cTn id="14" presetID="10" presetClass="entr" presetSubtype="0" fill="hold" nodeType="withEffect">
                                  <p:stCondLst>
                                    <p:cond delay="0"/>
                                  </p:stCondLst>
                                  <p:childTnLst>
                                    <p:set>
                                      <p:cBhvr>
                                        <p:cTn id="15" dur="1" fill="hold">
                                          <p:stCondLst>
                                            <p:cond delay="0"/>
                                          </p:stCondLst>
                                        </p:cTn>
                                        <p:tgtEl>
                                          <p:spTgt spid="4110"/>
                                        </p:tgtEl>
                                        <p:attrNameLst>
                                          <p:attrName>style.visibility</p:attrName>
                                        </p:attrNameLst>
                                      </p:cBhvr>
                                      <p:to>
                                        <p:strVal val="visible"/>
                                      </p:to>
                                    </p:set>
                                    <p:animEffect transition="in" filter="fade">
                                      <p:cBhvr>
                                        <p:cTn id="16" dur="1000"/>
                                        <p:tgtEl>
                                          <p:spTgt spid="4110"/>
                                        </p:tgtEl>
                                      </p:cBhvr>
                                    </p:animEffect>
                                  </p:childTnLst>
                                </p:cTn>
                              </p:par>
                              <p:par>
                                <p:cTn id="17" presetID="10" presetClass="entr" presetSubtype="0" fill="hold" nodeType="withEffect">
                                  <p:stCondLst>
                                    <p:cond delay="0"/>
                                  </p:stCondLst>
                                  <p:childTnLst>
                                    <p:set>
                                      <p:cBhvr>
                                        <p:cTn id="18" dur="1" fill="hold">
                                          <p:stCondLst>
                                            <p:cond delay="0"/>
                                          </p:stCondLst>
                                        </p:cTn>
                                        <p:tgtEl>
                                          <p:spTgt spid="4112"/>
                                        </p:tgtEl>
                                        <p:attrNameLst>
                                          <p:attrName>style.visibility</p:attrName>
                                        </p:attrNameLst>
                                      </p:cBhvr>
                                      <p:to>
                                        <p:strVal val="visible"/>
                                      </p:to>
                                    </p:set>
                                    <p:animEffect transition="in" filter="fade">
                                      <p:cBhvr>
                                        <p:cTn id="19" dur="1000"/>
                                        <p:tgtEl>
                                          <p:spTgt spid="4112"/>
                                        </p:tgtEl>
                                      </p:cBhvr>
                                    </p:animEffect>
                                  </p:childTnLst>
                                </p:cTn>
                              </p:par>
                              <p:par>
                                <p:cTn id="20" presetID="10" presetClass="entr" presetSubtype="0" fill="hold" nodeType="withEffect">
                                  <p:stCondLst>
                                    <p:cond delay="0"/>
                                  </p:stCondLst>
                                  <p:childTnLst>
                                    <p:set>
                                      <p:cBhvr>
                                        <p:cTn id="21" dur="1" fill="hold">
                                          <p:stCondLst>
                                            <p:cond delay="0"/>
                                          </p:stCondLst>
                                        </p:cTn>
                                        <p:tgtEl>
                                          <p:spTgt spid="4109"/>
                                        </p:tgtEl>
                                        <p:attrNameLst>
                                          <p:attrName>style.visibility</p:attrName>
                                        </p:attrNameLst>
                                      </p:cBhvr>
                                      <p:to>
                                        <p:strVal val="visible"/>
                                      </p:to>
                                    </p:set>
                                    <p:animEffect transition="in" filter="fade">
                                      <p:cBhvr>
                                        <p:cTn id="22" dur="1000"/>
                                        <p:tgtEl>
                                          <p:spTgt spid="4109"/>
                                        </p:tgtEl>
                                      </p:cBhvr>
                                    </p:animEffect>
                                  </p:childTnLst>
                                </p:cTn>
                              </p:par>
                              <p:par>
                                <p:cTn id="23" presetID="23" presetClass="entr" presetSubtype="16"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anim calcmode="lin" valueType="num">
                                      <p:cBhvr additive="base">
                                        <p:cTn id="25" dur="1000"/>
                                        <p:tgtEl>
                                          <p:spTgt spid="4114"/>
                                        </p:tgtEl>
                                        <p:attrNameLst>
                                          <p:attrName>ppt_w</p:attrName>
                                        </p:attrNameLst>
                                      </p:cBhvr>
                                      <p:tavLst>
                                        <p:tav tm="0">
                                          <p:val>
                                            <p:strVal val="0"/>
                                          </p:val>
                                        </p:tav>
                                        <p:tav tm="100000">
                                          <p:val>
                                            <p:strVal val="#ppt_w"/>
                                          </p:val>
                                        </p:tav>
                                      </p:tavLst>
                                    </p:anim>
                                    <p:anim calcmode="lin" valueType="num">
                                      <p:cBhvr additive="base">
                                        <p:cTn id="26" dur="1000"/>
                                        <p:tgtEl>
                                          <p:spTgt spid="4114"/>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4115"/>
                                        </p:tgtEl>
                                        <p:attrNameLst>
                                          <p:attrName>style.visibility</p:attrName>
                                        </p:attrNameLst>
                                      </p:cBhvr>
                                      <p:to>
                                        <p:strVal val="visible"/>
                                      </p:to>
                                    </p:set>
                                    <p:anim calcmode="lin" valueType="num">
                                      <p:cBhvr additive="base">
                                        <p:cTn id="29" dur="1000"/>
                                        <p:tgtEl>
                                          <p:spTgt spid="4115"/>
                                        </p:tgtEl>
                                        <p:attrNameLst>
                                          <p:attrName>ppt_w</p:attrName>
                                        </p:attrNameLst>
                                      </p:cBhvr>
                                      <p:tavLst>
                                        <p:tav tm="0">
                                          <p:val>
                                            <p:strVal val="0"/>
                                          </p:val>
                                        </p:tav>
                                        <p:tav tm="100000">
                                          <p:val>
                                            <p:strVal val="#ppt_w"/>
                                          </p:val>
                                        </p:tav>
                                      </p:tavLst>
                                    </p:anim>
                                    <p:anim calcmode="lin" valueType="num">
                                      <p:cBhvr additive="base">
                                        <p:cTn id="30" dur="1000"/>
                                        <p:tgtEl>
                                          <p:spTgt spid="4115"/>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4113"/>
                                        </p:tgtEl>
                                        <p:attrNameLst>
                                          <p:attrName>style.visibility</p:attrName>
                                        </p:attrNameLst>
                                      </p:cBhvr>
                                      <p:to>
                                        <p:strVal val="visible"/>
                                      </p:to>
                                    </p:set>
                                    <p:anim calcmode="lin" valueType="num">
                                      <p:cBhvr additive="base">
                                        <p:cTn id="33" dur="1000"/>
                                        <p:tgtEl>
                                          <p:spTgt spid="4113"/>
                                        </p:tgtEl>
                                        <p:attrNameLst>
                                          <p:attrName>ppt_w</p:attrName>
                                        </p:attrNameLst>
                                      </p:cBhvr>
                                      <p:tavLst>
                                        <p:tav tm="0">
                                          <p:val>
                                            <p:strVal val="0"/>
                                          </p:val>
                                        </p:tav>
                                        <p:tav tm="100000">
                                          <p:val>
                                            <p:strVal val="#ppt_w"/>
                                          </p:val>
                                        </p:tav>
                                      </p:tavLst>
                                    </p:anim>
                                    <p:anim calcmode="lin" valueType="num">
                                      <p:cBhvr additive="base">
                                        <p:cTn id="34" dur="1000"/>
                                        <p:tgtEl>
                                          <p:spTgt spid="4113"/>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4105"/>
                                        </p:tgtEl>
                                        <p:attrNameLst>
                                          <p:attrName>style.visibility</p:attrName>
                                        </p:attrNameLst>
                                      </p:cBhvr>
                                      <p:to>
                                        <p:strVal val="visible"/>
                                      </p:to>
                                    </p:set>
                                    <p:anim calcmode="lin" valueType="num">
                                      <p:cBhvr additive="base">
                                        <p:cTn id="37" dur="1000"/>
                                        <p:tgtEl>
                                          <p:spTgt spid="4105"/>
                                        </p:tgtEl>
                                        <p:attrNameLst>
                                          <p:attrName>ppt_w</p:attrName>
                                        </p:attrNameLst>
                                      </p:cBhvr>
                                      <p:tavLst>
                                        <p:tav tm="0">
                                          <p:val>
                                            <p:strVal val="0"/>
                                          </p:val>
                                        </p:tav>
                                        <p:tav tm="100000">
                                          <p:val>
                                            <p:strVal val="#ppt_w"/>
                                          </p:val>
                                        </p:tav>
                                      </p:tavLst>
                                    </p:anim>
                                    <p:anim calcmode="lin" valueType="num">
                                      <p:cBhvr additive="base">
                                        <p:cTn id="38" dur="1000"/>
                                        <p:tgtEl>
                                          <p:spTgt spid="4105"/>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4106"/>
                                        </p:tgtEl>
                                        <p:attrNameLst>
                                          <p:attrName>style.visibility</p:attrName>
                                        </p:attrNameLst>
                                      </p:cBhvr>
                                      <p:to>
                                        <p:strVal val="visible"/>
                                      </p:to>
                                    </p:set>
                                    <p:anim calcmode="lin" valueType="num">
                                      <p:cBhvr additive="base">
                                        <p:cTn id="41" dur="1000"/>
                                        <p:tgtEl>
                                          <p:spTgt spid="4106"/>
                                        </p:tgtEl>
                                        <p:attrNameLst>
                                          <p:attrName>ppt_w</p:attrName>
                                        </p:attrNameLst>
                                      </p:cBhvr>
                                      <p:tavLst>
                                        <p:tav tm="0">
                                          <p:val>
                                            <p:strVal val="0"/>
                                          </p:val>
                                        </p:tav>
                                        <p:tav tm="100000">
                                          <p:val>
                                            <p:strVal val="#ppt_w"/>
                                          </p:val>
                                        </p:tav>
                                      </p:tavLst>
                                    </p:anim>
                                    <p:anim calcmode="lin" valueType="num">
                                      <p:cBhvr additive="base">
                                        <p:cTn id="42" dur="1000"/>
                                        <p:tgtEl>
                                          <p:spTgt spid="4106"/>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4111"/>
                                        </p:tgtEl>
                                        <p:attrNameLst>
                                          <p:attrName>style.visibility</p:attrName>
                                        </p:attrNameLst>
                                      </p:cBhvr>
                                      <p:to>
                                        <p:strVal val="visible"/>
                                      </p:to>
                                    </p:set>
                                    <p:anim calcmode="lin" valueType="num">
                                      <p:cBhvr additive="base">
                                        <p:cTn id="45" dur="1000"/>
                                        <p:tgtEl>
                                          <p:spTgt spid="4111"/>
                                        </p:tgtEl>
                                        <p:attrNameLst>
                                          <p:attrName>ppt_w</p:attrName>
                                        </p:attrNameLst>
                                      </p:cBhvr>
                                      <p:tavLst>
                                        <p:tav tm="0">
                                          <p:val>
                                            <p:strVal val="0"/>
                                          </p:val>
                                        </p:tav>
                                        <p:tav tm="100000">
                                          <p:val>
                                            <p:strVal val="#ppt_w"/>
                                          </p:val>
                                        </p:tav>
                                      </p:tavLst>
                                    </p:anim>
                                    <p:anim calcmode="lin" valueType="num">
                                      <p:cBhvr additive="base">
                                        <p:cTn id="46" dur="1000"/>
                                        <p:tgtEl>
                                          <p:spTgt spid="4111"/>
                                        </p:tgtEl>
                                        <p:attrNameLst>
                                          <p:attrName>ppt_h</p:attrName>
                                        </p:attrNameLst>
                                      </p:cBhvr>
                                      <p:tavLst>
                                        <p:tav tm="0">
                                          <p:val>
                                            <p:strVal val="0"/>
                                          </p:val>
                                        </p:tav>
                                        <p:tav tm="100000">
                                          <p:val>
                                            <p:strVal val="#ppt_h"/>
                                          </p:val>
                                        </p:tav>
                                      </p:tavLst>
                                    </p:anim>
                                  </p:childTnLst>
                                </p:cTn>
                              </p:par>
                              <p:par>
                                <p:cTn id="47" presetID="10" presetClass="entr" presetSubtype="0" fill="hold" nodeType="withEffect">
                                  <p:stCondLst>
                                    <p:cond delay="0"/>
                                  </p:stCondLst>
                                  <p:childTnLst>
                                    <p:set>
                                      <p:cBhvr>
                                        <p:cTn id="48" dur="1" fill="hold">
                                          <p:stCondLst>
                                            <p:cond delay="0"/>
                                          </p:stCondLst>
                                        </p:cTn>
                                        <p:tgtEl>
                                          <p:spTgt spid="4117"/>
                                        </p:tgtEl>
                                        <p:attrNameLst>
                                          <p:attrName>style.visibility</p:attrName>
                                        </p:attrNameLst>
                                      </p:cBhvr>
                                      <p:to>
                                        <p:strVal val="visible"/>
                                      </p:to>
                                    </p:set>
                                    <p:animEffect transition="in" filter="fade">
                                      <p:cBhvr>
                                        <p:cTn id="49" dur="1000"/>
                                        <p:tgtEl>
                                          <p:spTgt spid="4117"/>
                                        </p:tgtEl>
                                      </p:cBhvr>
                                    </p:animEffect>
                                  </p:childTnLst>
                                </p:cTn>
                              </p:par>
                              <p:par>
                                <p:cTn id="50" presetID="10" presetClass="entr" presetSubtype="0" fill="hold" nodeType="withEffect">
                                  <p:stCondLst>
                                    <p:cond delay="0"/>
                                  </p:stCondLst>
                                  <p:childTnLst>
                                    <p:set>
                                      <p:cBhvr>
                                        <p:cTn id="51" dur="1" fill="hold">
                                          <p:stCondLst>
                                            <p:cond delay="0"/>
                                          </p:stCondLst>
                                        </p:cTn>
                                        <p:tgtEl>
                                          <p:spTgt spid="4118"/>
                                        </p:tgtEl>
                                        <p:attrNameLst>
                                          <p:attrName>style.visibility</p:attrName>
                                        </p:attrNameLst>
                                      </p:cBhvr>
                                      <p:to>
                                        <p:strVal val="visible"/>
                                      </p:to>
                                    </p:set>
                                    <p:animEffect transition="in" filter="fade">
                                      <p:cBhvr>
                                        <p:cTn id="52" dur="1000"/>
                                        <p:tgtEl>
                                          <p:spTgt spid="4118"/>
                                        </p:tgtEl>
                                      </p:cBhvr>
                                    </p:animEffect>
                                  </p:childTnLst>
                                </p:cTn>
                              </p:par>
                              <p:par>
                                <p:cTn id="53" presetID="10" presetClass="entr" presetSubtype="0" fill="hold" nodeType="withEffect">
                                  <p:stCondLst>
                                    <p:cond delay="0"/>
                                  </p:stCondLst>
                                  <p:childTnLst>
                                    <p:set>
                                      <p:cBhvr>
                                        <p:cTn id="54" dur="1" fill="hold">
                                          <p:stCondLst>
                                            <p:cond delay="0"/>
                                          </p:stCondLst>
                                        </p:cTn>
                                        <p:tgtEl>
                                          <p:spTgt spid="4119"/>
                                        </p:tgtEl>
                                        <p:attrNameLst>
                                          <p:attrName>style.visibility</p:attrName>
                                        </p:attrNameLst>
                                      </p:cBhvr>
                                      <p:to>
                                        <p:strVal val="visible"/>
                                      </p:to>
                                    </p:set>
                                    <p:animEffect transition="in" filter="fade">
                                      <p:cBhvr>
                                        <p:cTn id="55" dur="1000"/>
                                        <p:tgtEl>
                                          <p:spTgt spid="4119"/>
                                        </p:tgtEl>
                                      </p:cBhvr>
                                    </p:animEffect>
                                  </p:childTnLst>
                                </p:cTn>
                              </p:par>
                              <p:par>
                                <p:cTn id="56" presetID="10" presetClass="entr" presetSubtype="0" fill="hold" nodeType="withEffect">
                                  <p:stCondLst>
                                    <p:cond delay="0"/>
                                  </p:stCondLst>
                                  <p:childTnLst>
                                    <p:set>
                                      <p:cBhvr>
                                        <p:cTn id="57" dur="1" fill="hold">
                                          <p:stCondLst>
                                            <p:cond delay="0"/>
                                          </p:stCondLst>
                                        </p:cTn>
                                        <p:tgtEl>
                                          <p:spTgt spid="4120"/>
                                        </p:tgtEl>
                                        <p:attrNameLst>
                                          <p:attrName>style.visibility</p:attrName>
                                        </p:attrNameLst>
                                      </p:cBhvr>
                                      <p:to>
                                        <p:strVal val="visible"/>
                                      </p:to>
                                    </p:set>
                                    <p:animEffect transition="in" filter="fade">
                                      <p:cBhvr>
                                        <p:cTn id="58" dur="1000"/>
                                        <p:tgtEl>
                                          <p:spTgt spid="4120"/>
                                        </p:tgtEl>
                                      </p:cBhvr>
                                    </p:animEffect>
                                  </p:childTnLst>
                                </p:cTn>
                              </p:par>
                              <p:par>
                                <p:cTn id="59" presetID="10" presetClass="entr" presetSubtype="0" fill="hold" nodeType="withEffect">
                                  <p:stCondLst>
                                    <p:cond delay="0"/>
                                  </p:stCondLst>
                                  <p:childTnLst>
                                    <p:set>
                                      <p:cBhvr>
                                        <p:cTn id="60" dur="1" fill="hold">
                                          <p:stCondLst>
                                            <p:cond delay="0"/>
                                          </p:stCondLst>
                                        </p:cTn>
                                        <p:tgtEl>
                                          <p:spTgt spid="4121"/>
                                        </p:tgtEl>
                                        <p:attrNameLst>
                                          <p:attrName>style.visibility</p:attrName>
                                        </p:attrNameLst>
                                      </p:cBhvr>
                                      <p:to>
                                        <p:strVal val="visible"/>
                                      </p:to>
                                    </p:set>
                                    <p:animEffect transition="in" filter="fade">
                                      <p:cBhvr>
                                        <p:cTn id="61" dur="1000"/>
                                        <p:tgtEl>
                                          <p:spTgt spid="4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1"/>
          <p:cNvSpPr/>
          <p:nvPr/>
        </p:nvSpPr>
        <p:spPr>
          <a:xfrm>
            <a:off x="2300273" y="30628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2300273" y="21680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2300273" y="395764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2300273" y="12732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56" name="Google Shape;2656;p61"/>
          <p:cNvSpPr txBox="1">
            <a:spLocks noGrp="1"/>
          </p:cNvSpPr>
          <p:nvPr>
            <p:ph type="title"/>
          </p:nvPr>
        </p:nvSpPr>
        <p:spPr>
          <a:xfrm>
            <a:off x="2167181" y="11949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57" name="Google Shape;2657;p61"/>
          <p:cNvSpPr txBox="1">
            <a:spLocks noGrp="1"/>
          </p:cNvSpPr>
          <p:nvPr>
            <p:ph type="subTitle" idx="1"/>
          </p:nvPr>
        </p:nvSpPr>
        <p:spPr>
          <a:xfrm>
            <a:off x="2988905" y="1244525"/>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About the project</a:t>
            </a:r>
            <a:endParaRPr/>
          </a:p>
        </p:txBody>
      </p:sp>
      <p:sp>
        <p:nvSpPr>
          <p:cNvPr id="2658" name="Google Shape;2658;p61"/>
          <p:cNvSpPr txBox="1">
            <a:spLocks noGrp="1"/>
          </p:cNvSpPr>
          <p:nvPr>
            <p:ph type="subTitle" idx="2"/>
          </p:nvPr>
        </p:nvSpPr>
        <p:spPr>
          <a:xfrm>
            <a:off x="2988888" y="1599134"/>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59" name="Google Shape;2659;p61"/>
          <p:cNvSpPr txBox="1">
            <a:spLocks noGrp="1"/>
          </p:cNvSpPr>
          <p:nvPr>
            <p:ph type="title" idx="3"/>
          </p:nvPr>
        </p:nvSpPr>
        <p:spPr>
          <a:xfrm>
            <a:off x="2167181" y="20898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60" name="Google Shape;2660;p61"/>
          <p:cNvSpPr txBox="1">
            <a:spLocks noGrp="1"/>
          </p:cNvSpPr>
          <p:nvPr>
            <p:ph type="subTitle" idx="4"/>
          </p:nvPr>
        </p:nvSpPr>
        <p:spPr>
          <a:xfrm>
            <a:off x="2988905" y="2139342"/>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Major requirements</a:t>
            </a:r>
            <a:endParaRPr/>
          </a:p>
        </p:txBody>
      </p:sp>
      <p:sp>
        <p:nvSpPr>
          <p:cNvPr id="2661" name="Google Shape;2661;p61"/>
          <p:cNvSpPr txBox="1">
            <a:spLocks noGrp="1"/>
          </p:cNvSpPr>
          <p:nvPr>
            <p:ph type="subTitle" idx="5"/>
          </p:nvPr>
        </p:nvSpPr>
        <p:spPr>
          <a:xfrm>
            <a:off x="2988888" y="2493949"/>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62" name="Google Shape;2662;p61"/>
          <p:cNvSpPr txBox="1">
            <a:spLocks noGrp="1"/>
          </p:cNvSpPr>
          <p:nvPr>
            <p:ph type="title" idx="6"/>
          </p:nvPr>
        </p:nvSpPr>
        <p:spPr>
          <a:xfrm>
            <a:off x="2167181" y="29846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63" name="Google Shape;2663;p61"/>
          <p:cNvSpPr txBox="1">
            <a:spLocks noGrp="1"/>
          </p:cNvSpPr>
          <p:nvPr>
            <p:ph type="subTitle" idx="7"/>
          </p:nvPr>
        </p:nvSpPr>
        <p:spPr>
          <a:xfrm>
            <a:off x="2988905" y="3034159"/>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Project goals</a:t>
            </a:r>
            <a:endParaRPr/>
          </a:p>
        </p:txBody>
      </p:sp>
      <p:sp>
        <p:nvSpPr>
          <p:cNvPr id="2664" name="Google Shape;2664;p61"/>
          <p:cNvSpPr txBox="1">
            <a:spLocks noGrp="1"/>
          </p:cNvSpPr>
          <p:nvPr>
            <p:ph type="subTitle" idx="8"/>
          </p:nvPr>
        </p:nvSpPr>
        <p:spPr>
          <a:xfrm>
            <a:off x="2988888" y="3388763"/>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65" name="Google Shape;2665;p61"/>
          <p:cNvSpPr txBox="1">
            <a:spLocks noGrp="1"/>
          </p:cNvSpPr>
          <p:nvPr>
            <p:ph type="title" idx="9"/>
          </p:nvPr>
        </p:nvSpPr>
        <p:spPr>
          <a:xfrm>
            <a:off x="2167181" y="387943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66" name="Google Shape;2666;p61"/>
          <p:cNvSpPr txBox="1">
            <a:spLocks noGrp="1"/>
          </p:cNvSpPr>
          <p:nvPr>
            <p:ph type="subTitle" idx="13"/>
          </p:nvPr>
        </p:nvSpPr>
        <p:spPr>
          <a:xfrm>
            <a:off x="2988905" y="3928977"/>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Sneak peek</a:t>
            </a:r>
            <a:endParaRPr/>
          </a:p>
        </p:txBody>
      </p:sp>
      <p:sp>
        <p:nvSpPr>
          <p:cNvPr id="2667" name="Google Shape;2667;p61"/>
          <p:cNvSpPr txBox="1">
            <a:spLocks noGrp="1"/>
          </p:cNvSpPr>
          <p:nvPr>
            <p:ph type="subTitle" idx="14"/>
          </p:nvPr>
        </p:nvSpPr>
        <p:spPr>
          <a:xfrm>
            <a:off x="2988888" y="4283578"/>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grpSp>
        <p:nvGrpSpPr>
          <p:cNvPr id="2668" name="Google Shape;2668;p61"/>
          <p:cNvGrpSpPr/>
          <p:nvPr/>
        </p:nvGrpSpPr>
        <p:grpSpPr>
          <a:xfrm>
            <a:off x="7635233" y="3899371"/>
            <a:ext cx="793256" cy="182899"/>
            <a:chOff x="2685575" y="2835950"/>
            <a:chExt cx="433000" cy="99825"/>
          </a:xfrm>
        </p:grpSpPr>
        <p:sp>
          <p:nvSpPr>
            <p:cNvPr id="2669" name="Google Shape;2669;p6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61"/>
          <p:cNvSpPr/>
          <p:nvPr/>
        </p:nvSpPr>
        <p:spPr>
          <a:xfrm>
            <a:off x="76191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1187375"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5" name="Google Shape;2675;p61"/>
          <p:cNvPicPr preferRelativeResize="0"/>
          <p:nvPr/>
        </p:nvPicPr>
        <p:blipFill>
          <a:blip r:embed="rId3">
            <a:alphaModFix/>
          </a:blip>
          <a:stretch>
            <a:fillRect/>
          </a:stretch>
        </p:blipFill>
        <p:spPr>
          <a:xfrm>
            <a:off x="6279427" y="-1358450"/>
            <a:ext cx="2527512" cy="2681250"/>
          </a:xfrm>
          <a:prstGeom prst="rect">
            <a:avLst/>
          </a:prstGeom>
          <a:noFill/>
          <a:ln>
            <a:noFill/>
          </a:ln>
        </p:spPr>
      </p:pic>
      <p:sp>
        <p:nvSpPr>
          <p:cNvPr id="2676" name="Google Shape;2676;p61"/>
          <p:cNvSpPr txBox="1">
            <a:spLocks noGrp="1"/>
          </p:cNvSpPr>
          <p:nvPr>
            <p:ph type="title" idx="16"/>
          </p:nvPr>
        </p:nvSpPr>
        <p:spPr>
          <a:xfrm>
            <a:off x="4707713" y="3559519"/>
            <a:ext cx="821700" cy="554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a:p>
        </p:txBody>
      </p:sp>
      <p:sp>
        <p:nvSpPr>
          <p:cNvPr id="2677" name="Google Shape;2677;p6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7"/>
                                        </p:tgtEl>
                                        <p:attrNameLst>
                                          <p:attrName>style.visibility</p:attrName>
                                        </p:attrNameLst>
                                      </p:cBhvr>
                                      <p:to>
                                        <p:strVal val="visible"/>
                                      </p:to>
                                    </p:set>
                                    <p:animEffect transition="in" filter="fade">
                                      <p:cBhvr>
                                        <p:cTn id="7" dur="1000"/>
                                        <p:tgtEl>
                                          <p:spTgt spid="2657"/>
                                        </p:tgtEl>
                                      </p:cBhvr>
                                    </p:animEffect>
                                  </p:childTnLst>
                                </p:cTn>
                              </p:par>
                              <p:par>
                                <p:cTn id="8" presetID="10" presetClass="entr" presetSubtype="0" fill="hold" nodeType="withEffect">
                                  <p:stCondLst>
                                    <p:cond delay="0"/>
                                  </p:stCondLst>
                                  <p:childTnLst>
                                    <p:set>
                                      <p:cBhvr>
                                        <p:cTn id="9" dur="1" fill="hold">
                                          <p:stCondLst>
                                            <p:cond delay="0"/>
                                          </p:stCondLst>
                                        </p:cTn>
                                        <p:tgtEl>
                                          <p:spTgt spid="2658"/>
                                        </p:tgtEl>
                                        <p:attrNameLst>
                                          <p:attrName>style.visibility</p:attrName>
                                        </p:attrNameLst>
                                      </p:cBhvr>
                                      <p:to>
                                        <p:strVal val="visible"/>
                                      </p:to>
                                    </p:set>
                                    <p:animEffect transition="in" filter="fade">
                                      <p:cBhvr>
                                        <p:cTn id="10" dur="1000"/>
                                        <p:tgtEl>
                                          <p:spTgt spid="2658"/>
                                        </p:tgtEl>
                                      </p:cBhvr>
                                    </p:animEffect>
                                  </p:childTnLst>
                                </p:cTn>
                              </p:par>
                              <p:par>
                                <p:cTn id="11" presetID="10" presetClass="entr" presetSubtype="0" fill="hold" nodeType="withEffect">
                                  <p:stCondLst>
                                    <p:cond delay="0"/>
                                  </p:stCondLst>
                                  <p:childTnLst>
                                    <p:set>
                                      <p:cBhvr>
                                        <p:cTn id="12" dur="1" fill="hold">
                                          <p:stCondLst>
                                            <p:cond delay="0"/>
                                          </p:stCondLst>
                                        </p:cTn>
                                        <p:tgtEl>
                                          <p:spTgt spid="2660"/>
                                        </p:tgtEl>
                                        <p:attrNameLst>
                                          <p:attrName>style.visibility</p:attrName>
                                        </p:attrNameLst>
                                      </p:cBhvr>
                                      <p:to>
                                        <p:strVal val="visible"/>
                                      </p:to>
                                    </p:set>
                                    <p:animEffect transition="in" filter="fade">
                                      <p:cBhvr>
                                        <p:cTn id="13" dur="1000"/>
                                        <p:tgtEl>
                                          <p:spTgt spid="2660"/>
                                        </p:tgtEl>
                                      </p:cBhvr>
                                    </p:animEffect>
                                  </p:childTnLst>
                                </p:cTn>
                              </p:par>
                              <p:par>
                                <p:cTn id="14" presetID="10" presetClass="entr" presetSubtype="0" fill="hold" nodeType="withEffect">
                                  <p:stCondLst>
                                    <p:cond delay="0"/>
                                  </p:stCondLst>
                                  <p:childTnLst>
                                    <p:set>
                                      <p:cBhvr>
                                        <p:cTn id="15" dur="1" fill="hold">
                                          <p:stCondLst>
                                            <p:cond delay="0"/>
                                          </p:stCondLst>
                                        </p:cTn>
                                        <p:tgtEl>
                                          <p:spTgt spid="2661"/>
                                        </p:tgtEl>
                                        <p:attrNameLst>
                                          <p:attrName>style.visibility</p:attrName>
                                        </p:attrNameLst>
                                      </p:cBhvr>
                                      <p:to>
                                        <p:strVal val="visible"/>
                                      </p:to>
                                    </p:set>
                                    <p:animEffect transition="in" filter="fade">
                                      <p:cBhvr>
                                        <p:cTn id="16" dur="1000"/>
                                        <p:tgtEl>
                                          <p:spTgt spid="2661"/>
                                        </p:tgtEl>
                                      </p:cBhvr>
                                    </p:animEffect>
                                  </p:childTnLst>
                                </p:cTn>
                              </p:par>
                              <p:par>
                                <p:cTn id="17" presetID="10" presetClass="entr" presetSubtype="0" fill="hold" nodeType="withEffect">
                                  <p:stCondLst>
                                    <p:cond delay="0"/>
                                  </p:stCondLst>
                                  <p:childTnLst>
                                    <p:set>
                                      <p:cBhvr>
                                        <p:cTn id="18" dur="1" fill="hold">
                                          <p:stCondLst>
                                            <p:cond delay="0"/>
                                          </p:stCondLst>
                                        </p:cTn>
                                        <p:tgtEl>
                                          <p:spTgt spid="2663"/>
                                        </p:tgtEl>
                                        <p:attrNameLst>
                                          <p:attrName>style.visibility</p:attrName>
                                        </p:attrNameLst>
                                      </p:cBhvr>
                                      <p:to>
                                        <p:strVal val="visible"/>
                                      </p:to>
                                    </p:set>
                                    <p:animEffect transition="in" filter="fade">
                                      <p:cBhvr>
                                        <p:cTn id="19" dur="1000"/>
                                        <p:tgtEl>
                                          <p:spTgt spid="2663"/>
                                        </p:tgtEl>
                                      </p:cBhvr>
                                    </p:animEffect>
                                  </p:childTnLst>
                                </p:cTn>
                              </p:par>
                              <p:par>
                                <p:cTn id="20" presetID="10" presetClass="entr" presetSubtype="0" fill="hold" nodeType="withEffect">
                                  <p:stCondLst>
                                    <p:cond delay="0"/>
                                  </p:stCondLst>
                                  <p:childTnLst>
                                    <p:set>
                                      <p:cBhvr>
                                        <p:cTn id="21" dur="1" fill="hold">
                                          <p:stCondLst>
                                            <p:cond delay="0"/>
                                          </p:stCondLst>
                                        </p:cTn>
                                        <p:tgtEl>
                                          <p:spTgt spid="2664"/>
                                        </p:tgtEl>
                                        <p:attrNameLst>
                                          <p:attrName>style.visibility</p:attrName>
                                        </p:attrNameLst>
                                      </p:cBhvr>
                                      <p:to>
                                        <p:strVal val="visible"/>
                                      </p:to>
                                    </p:set>
                                    <p:animEffect transition="in" filter="fade">
                                      <p:cBhvr>
                                        <p:cTn id="22" dur="1000"/>
                                        <p:tgtEl>
                                          <p:spTgt spid="2664"/>
                                        </p:tgtEl>
                                      </p:cBhvr>
                                    </p:animEffect>
                                  </p:childTnLst>
                                </p:cTn>
                              </p:par>
                              <p:par>
                                <p:cTn id="23" presetID="10" presetClass="entr" presetSubtype="0" fill="hold" nodeType="withEffect">
                                  <p:stCondLst>
                                    <p:cond delay="0"/>
                                  </p:stCondLst>
                                  <p:childTnLst>
                                    <p:set>
                                      <p:cBhvr>
                                        <p:cTn id="24" dur="1" fill="hold">
                                          <p:stCondLst>
                                            <p:cond delay="0"/>
                                          </p:stCondLst>
                                        </p:cTn>
                                        <p:tgtEl>
                                          <p:spTgt spid="2666"/>
                                        </p:tgtEl>
                                        <p:attrNameLst>
                                          <p:attrName>style.visibility</p:attrName>
                                        </p:attrNameLst>
                                      </p:cBhvr>
                                      <p:to>
                                        <p:strVal val="visible"/>
                                      </p:to>
                                    </p:set>
                                    <p:animEffect transition="in" filter="fade">
                                      <p:cBhvr>
                                        <p:cTn id="25" dur="1000"/>
                                        <p:tgtEl>
                                          <p:spTgt spid="2666"/>
                                        </p:tgtEl>
                                      </p:cBhvr>
                                    </p:animEffect>
                                  </p:childTnLst>
                                </p:cTn>
                              </p:par>
                              <p:par>
                                <p:cTn id="26" presetID="10" presetClass="entr" presetSubtype="0" fill="hold" nodeType="withEffect">
                                  <p:stCondLst>
                                    <p:cond delay="0"/>
                                  </p:stCondLst>
                                  <p:childTnLst>
                                    <p:set>
                                      <p:cBhvr>
                                        <p:cTn id="27" dur="1" fill="hold">
                                          <p:stCondLst>
                                            <p:cond delay="0"/>
                                          </p:stCondLst>
                                        </p:cTn>
                                        <p:tgtEl>
                                          <p:spTgt spid="2667"/>
                                        </p:tgtEl>
                                        <p:attrNameLst>
                                          <p:attrName>style.visibility</p:attrName>
                                        </p:attrNameLst>
                                      </p:cBhvr>
                                      <p:to>
                                        <p:strVal val="visible"/>
                                      </p:to>
                                    </p:set>
                                    <p:animEffect transition="in" filter="fade">
                                      <p:cBhvr>
                                        <p:cTn id="28" dur="1000"/>
                                        <p:tgtEl>
                                          <p:spTgt spid="2667"/>
                                        </p:tgtEl>
                                      </p:cBhvr>
                                    </p:animEffect>
                                  </p:childTnLst>
                                </p:cTn>
                              </p:par>
                              <p:par>
                                <p:cTn id="29" presetID="10" presetClass="entr" presetSubtype="0" fill="hold" nodeType="withEffect">
                                  <p:stCondLst>
                                    <p:cond delay="0"/>
                                  </p:stCondLst>
                                  <p:childTnLst>
                                    <p:set>
                                      <p:cBhvr>
                                        <p:cTn id="30" dur="1" fill="hold">
                                          <p:stCondLst>
                                            <p:cond delay="0"/>
                                          </p:stCondLst>
                                        </p:cTn>
                                        <p:tgtEl>
                                          <p:spTgt spid="2659"/>
                                        </p:tgtEl>
                                        <p:attrNameLst>
                                          <p:attrName>style.visibility</p:attrName>
                                        </p:attrNameLst>
                                      </p:cBhvr>
                                      <p:to>
                                        <p:strVal val="visible"/>
                                      </p:to>
                                    </p:set>
                                    <p:animEffect transition="in" filter="fade">
                                      <p:cBhvr>
                                        <p:cTn id="31" dur="1000"/>
                                        <p:tgtEl>
                                          <p:spTgt spid="2659"/>
                                        </p:tgtEl>
                                      </p:cBhvr>
                                    </p:animEffect>
                                  </p:childTnLst>
                                </p:cTn>
                              </p:par>
                              <p:par>
                                <p:cTn id="32" presetID="10" presetClass="entr" presetSubtype="0" fill="hold" nodeType="withEffect">
                                  <p:stCondLst>
                                    <p:cond delay="0"/>
                                  </p:stCondLst>
                                  <p:childTnLst>
                                    <p:set>
                                      <p:cBhvr>
                                        <p:cTn id="33" dur="1" fill="hold">
                                          <p:stCondLst>
                                            <p:cond delay="0"/>
                                          </p:stCondLst>
                                        </p:cTn>
                                        <p:tgtEl>
                                          <p:spTgt spid="2662"/>
                                        </p:tgtEl>
                                        <p:attrNameLst>
                                          <p:attrName>style.visibility</p:attrName>
                                        </p:attrNameLst>
                                      </p:cBhvr>
                                      <p:to>
                                        <p:strVal val="visible"/>
                                      </p:to>
                                    </p:set>
                                    <p:animEffect transition="in" filter="fade">
                                      <p:cBhvr>
                                        <p:cTn id="34" dur="1000"/>
                                        <p:tgtEl>
                                          <p:spTgt spid="2662"/>
                                        </p:tgtEl>
                                      </p:cBhvr>
                                    </p:animEffect>
                                  </p:childTnLst>
                                </p:cTn>
                              </p:par>
                              <p:par>
                                <p:cTn id="35" presetID="10" presetClass="entr" presetSubtype="0" fill="hold" nodeType="withEffect">
                                  <p:stCondLst>
                                    <p:cond delay="0"/>
                                  </p:stCondLst>
                                  <p:childTnLst>
                                    <p:set>
                                      <p:cBhvr>
                                        <p:cTn id="36" dur="1" fill="hold">
                                          <p:stCondLst>
                                            <p:cond delay="0"/>
                                          </p:stCondLst>
                                        </p:cTn>
                                        <p:tgtEl>
                                          <p:spTgt spid="2665"/>
                                        </p:tgtEl>
                                        <p:attrNameLst>
                                          <p:attrName>style.visibility</p:attrName>
                                        </p:attrNameLst>
                                      </p:cBhvr>
                                      <p:to>
                                        <p:strVal val="visible"/>
                                      </p:to>
                                    </p:set>
                                    <p:animEffect transition="in" filter="fade">
                                      <p:cBhvr>
                                        <p:cTn id="37" dur="1000"/>
                                        <p:tgtEl>
                                          <p:spTgt spid="2665"/>
                                        </p:tgtEl>
                                      </p:cBhvr>
                                    </p:animEffect>
                                  </p:childTnLst>
                                </p:cTn>
                              </p:par>
                              <p:par>
                                <p:cTn id="38" presetID="10" presetClass="entr" presetSubtype="0" fill="hold" nodeType="withEffect">
                                  <p:stCondLst>
                                    <p:cond delay="0"/>
                                  </p:stCondLst>
                                  <p:childTnLst>
                                    <p:set>
                                      <p:cBhvr>
                                        <p:cTn id="39" dur="1" fill="hold">
                                          <p:stCondLst>
                                            <p:cond delay="0"/>
                                          </p:stCondLst>
                                        </p:cTn>
                                        <p:tgtEl>
                                          <p:spTgt spid="2656"/>
                                        </p:tgtEl>
                                        <p:attrNameLst>
                                          <p:attrName>style.visibility</p:attrName>
                                        </p:attrNameLst>
                                      </p:cBhvr>
                                      <p:to>
                                        <p:strVal val="visible"/>
                                      </p:to>
                                    </p:set>
                                    <p:animEffect transition="in" filter="fade">
                                      <p:cBhvr>
                                        <p:cTn id="40" dur="1000"/>
                                        <p:tgtEl>
                                          <p:spTgt spid="2656"/>
                                        </p:tgtEl>
                                      </p:cBhvr>
                                    </p:animEffect>
                                  </p:childTnLst>
                                </p:cTn>
                              </p:par>
                              <p:par>
                                <p:cTn id="41" presetID="2" presetClass="entr" presetSubtype="8" fill="hold" nodeType="withEffect">
                                  <p:stCondLst>
                                    <p:cond delay="0"/>
                                  </p:stCondLst>
                                  <p:childTnLst>
                                    <p:set>
                                      <p:cBhvr>
                                        <p:cTn id="42" dur="1" fill="hold">
                                          <p:stCondLst>
                                            <p:cond delay="0"/>
                                          </p:stCondLst>
                                        </p:cTn>
                                        <p:tgtEl>
                                          <p:spTgt spid="2655"/>
                                        </p:tgtEl>
                                        <p:attrNameLst>
                                          <p:attrName>style.visibility</p:attrName>
                                        </p:attrNameLst>
                                      </p:cBhvr>
                                      <p:to>
                                        <p:strVal val="visible"/>
                                      </p:to>
                                    </p:set>
                                    <p:anim calcmode="lin" valueType="num">
                                      <p:cBhvr additive="base">
                                        <p:cTn id="43" dur="1000"/>
                                        <p:tgtEl>
                                          <p:spTgt spid="2655"/>
                                        </p:tgtEl>
                                        <p:attrNameLst>
                                          <p:attrName>ppt_x</p:attrName>
                                        </p:attrNameLst>
                                      </p:cBhvr>
                                      <p:tavLst>
                                        <p:tav tm="0">
                                          <p:val>
                                            <p:strVal val="#ppt_x-1"/>
                                          </p:val>
                                        </p:tav>
                                        <p:tav tm="100000">
                                          <p:val>
                                            <p:strVal val="#ppt_x"/>
                                          </p:val>
                                        </p:tav>
                                      </p:tavLst>
                                    </p:anim>
                                  </p:childTnLst>
                                </p:cTn>
                              </p:par>
                              <p:par>
                                <p:cTn id="44" presetID="23" presetClass="entr" presetSubtype="16" fill="hold" nodeType="withEffect">
                                  <p:stCondLst>
                                    <p:cond delay="0"/>
                                  </p:stCondLst>
                                  <p:childTnLst>
                                    <p:set>
                                      <p:cBhvr>
                                        <p:cTn id="45" dur="1" fill="hold">
                                          <p:stCondLst>
                                            <p:cond delay="0"/>
                                          </p:stCondLst>
                                        </p:cTn>
                                        <p:tgtEl>
                                          <p:spTgt spid="2651"/>
                                        </p:tgtEl>
                                        <p:attrNameLst>
                                          <p:attrName>style.visibility</p:attrName>
                                        </p:attrNameLst>
                                      </p:cBhvr>
                                      <p:to>
                                        <p:strVal val="visible"/>
                                      </p:to>
                                    </p:set>
                                    <p:anim calcmode="lin" valueType="num">
                                      <p:cBhvr additive="base">
                                        <p:cTn id="46" dur="1000"/>
                                        <p:tgtEl>
                                          <p:spTgt spid="2651"/>
                                        </p:tgtEl>
                                        <p:attrNameLst>
                                          <p:attrName>ppt_w</p:attrName>
                                        </p:attrNameLst>
                                      </p:cBhvr>
                                      <p:tavLst>
                                        <p:tav tm="0">
                                          <p:val>
                                            <p:strVal val="0"/>
                                          </p:val>
                                        </p:tav>
                                        <p:tav tm="100000">
                                          <p:val>
                                            <p:strVal val="#ppt_w"/>
                                          </p:val>
                                        </p:tav>
                                      </p:tavLst>
                                    </p:anim>
                                    <p:anim calcmode="lin" valueType="num">
                                      <p:cBhvr additive="base">
                                        <p:cTn id="47" dur="1000"/>
                                        <p:tgtEl>
                                          <p:spTgt spid="2651"/>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52"/>
                                        </p:tgtEl>
                                        <p:attrNameLst>
                                          <p:attrName>style.visibility</p:attrName>
                                        </p:attrNameLst>
                                      </p:cBhvr>
                                      <p:to>
                                        <p:strVal val="visible"/>
                                      </p:to>
                                    </p:set>
                                    <p:anim calcmode="lin" valueType="num">
                                      <p:cBhvr additive="base">
                                        <p:cTn id="50" dur="1000"/>
                                        <p:tgtEl>
                                          <p:spTgt spid="2652"/>
                                        </p:tgtEl>
                                        <p:attrNameLst>
                                          <p:attrName>ppt_w</p:attrName>
                                        </p:attrNameLst>
                                      </p:cBhvr>
                                      <p:tavLst>
                                        <p:tav tm="0">
                                          <p:val>
                                            <p:strVal val="0"/>
                                          </p:val>
                                        </p:tav>
                                        <p:tav tm="100000">
                                          <p:val>
                                            <p:strVal val="#ppt_w"/>
                                          </p:val>
                                        </p:tav>
                                      </p:tavLst>
                                    </p:anim>
                                    <p:anim calcmode="lin" valueType="num">
                                      <p:cBhvr additive="base">
                                        <p:cTn id="51" dur="1000"/>
                                        <p:tgtEl>
                                          <p:spTgt spid="2652"/>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653"/>
                                        </p:tgtEl>
                                        <p:attrNameLst>
                                          <p:attrName>style.visibility</p:attrName>
                                        </p:attrNameLst>
                                      </p:cBhvr>
                                      <p:to>
                                        <p:strVal val="visible"/>
                                      </p:to>
                                    </p:set>
                                    <p:anim calcmode="lin" valueType="num">
                                      <p:cBhvr additive="base">
                                        <p:cTn id="54" dur="1000"/>
                                        <p:tgtEl>
                                          <p:spTgt spid="2653"/>
                                        </p:tgtEl>
                                        <p:attrNameLst>
                                          <p:attrName>ppt_w</p:attrName>
                                        </p:attrNameLst>
                                      </p:cBhvr>
                                      <p:tavLst>
                                        <p:tav tm="0">
                                          <p:val>
                                            <p:strVal val="0"/>
                                          </p:val>
                                        </p:tav>
                                        <p:tav tm="100000">
                                          <p:val>
                                            <p:strVal val="#ppt_w"/>
                                          </p:val>
                                        </p:tav>
                                      </p:tavLst>
                                    </p:anim>
                                    <p:anim calcmode="lin" valueType="num">
                                      <p:cBhvr additive="base">
                                        <p:cTn id="55" dur="1000"/>
                                        <p:tgtEl>
                                          <p:spTgt spid="2653"/>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654"/>
                                        </p:tgtEl>
                                        <p:attrNameLst>
                                          <p:attrName>style.visibility</p:attrName>
                                        </p:attrNameLst>
                                      </p:cBhvr>
                                      <p:to>
                                        <p:strVal val="visible"/>
                                      </p:to>
                                    </p:set>
                                    <p:anim calcmode="lin" valueType="num">
                                      <p:cBhvr additive="base">
                                        <p:cTn id="58" dur="1000"/>
                                        <p:tgtEl>
                                          <p:spTgt spid="2654"/>
                                        </p:tgtEl>
                                        <p:attrNameLst>
                                          <p:attrName>ppt_w</p:attrName>
                                        </p:attrNameLst>
                                      </p:cBhvr>
                                      <p:tavLst>
                                        <p:tav tm="0">
                                          <p:val>
                                            <p:strVal val="0"/>
                                          </p:val>
                                        </p:tav>
                                        <p:tav tm="100000">
                                          <p:val>
                                            <p:strVal val="#ppt_w"/>
                                          </p:val>
                                        </p:tav>
                                      </p:tavLst>
                                    </p:anim>
                                    <p:anim calcmode="lin" valueType="num">
                                      <p:cBhvr additive="base">
                                        <p:cTn id="59" dur="1000"/>
                                        <p:tgtEl>
                                          <p:spTgt spid="2654"/>
                                        </p:tgtEl>
                                        <p:attrNameLst>
                                          <p:attrName>ppt_h</p:attrName>
                                        </p:attrNameLst>
                                      </p:cBhvr>
                                      <p:tavLst>
                                        <p:tav tm="0">
                                          <p:val>
                                            <p:strVal val="0"/>
                                          </p:val>
                                        </p:tav>
                                        <p:tav tm="100000">
                                          <p:val>
                                            <p:strVal val="#ppt_h"/>
                                          </p:val>
                                        </p:tav>
                                      </p:tavLst>
                                    </p:anim>
                                  </p:childTnLst>
                                </p:cTn>
                              </p:par>
                              <p:par>
                                <p:cTn id="60" presetID="10" presetClass="entr" presetSubtype="0" fill="hold" nodeType="withEffect">
                                  <p:stCondLst>
                                    <p:cond delay="0"/>
                                  </p:stCondLst>
                                  <p:childTnLst>
                                    <p:set>
                                      <p:cBhvr>
                                        <p:cTn id="61" dur="1" fill="hold">
                                          <p:stCondLst>
                                            <p:cond delay="0"/>
                                          </p:stCondLst>
                                        </p:cTn>
                                        <p:tgtEl>
                                          <p:spTgt spid="2677"/>
                                        </p:tgtEl>
                                        <p:attrNameLst>
                                          <p:attrName>style.visibility</p:attrName>
                                        </p:attrNameLst>
                                      </p:cBhvr>
                                      <p:to>
                                        <p:strVal val="visible"/>
                                      </p:to>
                                    </p:set>
                                    <p:animEffect transition="in" filter="fade">
                                      <p:cBhvr>
                                        <p:cTn id="62" dur="1000"/>
                                        <p:tgtEl>
                                          <p:spTgt spid="2677"/>
                                        </p:tgtEl>
                                      </p:cBhvr>
                                    </p:animEffect>
                                  </p:childTnLst>
                                </p:cTn>
                              </p:par>
                              <p:par>
                                <p:cTn id="63" presetID="10" presetClass="entr" presetSubtype="0" fill="hold" nodeType="withEffect">
                                  <p:stCondLst>
                                    <p:cond delay="0"/>
                                  </p:stCondLst>
                                  <p:childTnLst>
                                    <p:set>
                                      <p:cBhvr>
                                        <p:cTn id="64" dur="1" fill="hold">
                                          <p:stCondLst>
                                            <p:cond delay="0"/>
                                          </p:stCondLst>
                                        </p:cTn>
                                        <p:tgtEl>
                                          <p:spTgt spid="2678"/>
                                        </p:tgtEl>
                                        <p:attrNameLst>
                                          <p:attrName>style.visibility</p:attrName>
                                        </p:attrNameLst>
                                      </p:cBhvr>
                                      <p:to>
                                        <p:strVal val="visible"/>
                                      </p:to>
                                    </p:set>
                                    <p:animEffect transition="in" filter="fade">
                                      <p:cBhvr>
                                        <p:cTn id="65" dur="1000"/>
                                        <p:tgtEl>
                                          <p:spTgt spid="2678"/>
                                        </p:tgtEl>
                                      </p:cBhvr>
                                    </p:animEffect>
                                  </p:childTnLst>
                                </p:cTn>
                              </p:par>
                              <p:par>
                                <p:cTn id="66" presetID="10" presetClass="entr" presetSubtype="0" fill="hold" nodeType="withEffect">
                                  <p:stCondLst>
                                    <p:cond delay="0"/>
                                  </p:stCondLst>
                                  <p:childTnLst>
                                    <p:set>
                                      <p:cBhvr>
                                        <p:cTn id="67" dur="1" fill="hold">
                                          <p:stCondLst>
                                            <p:cond delay="0"/>
                                          </p:stCondLst>
                                        </p:cTn>
                                        <p:tgtEl>
                                          <p:spTgt spid="2679"/>
                                        </p:tgtEl>
                                        <p:attrNameLst>
                                          <p:attrName>style.visibility</p:attrName>
                                        </p:attrNameLst>
                                      </p:cBhvr>
                                      <p:to>
                                        <p:strVal val="visible"/>
                                      </p:to>
                                    </p:set>
                                    <p:animEffect transition="in" filter="fade">
                                      <p:cBhvr>
                                        <p:cTn id="68" dur="1000"/>
                                        <p:tgtEl>
                                          <p:spTgt spid="2679"/>
                                        </p:tgtEl>
                                      </p:cBhvr>
                                    </p:animEffect>
                                  </p:childTnLst>
                                </p:cTn>
                              </p:par>
                              <p:par>
                                <p:cTn id="69" presetID="10" presetClass="entr" presetSubtype="0" fill="hold" nodeType="withEffect">
                                  <p:stCondLst>
                                    <p:cond delay="0"/>
                                  </p:stCondLst>
                                  <p:childTnLst>
                                    <p:set>
                                      <p:cBhvr>
                                        <p:cTn id="70" dur="1" fill="hold">
                                          <p:stCondLst>
                                            <p:cond delay="0"/>
                                          </p:stCondLst>
                                        </p:cTn>
                                        <p:tgtEl>
                                          <p:spTgt spid="2680"/>
                                        </p:tgtEl>
                                        <p:attrNameLst>
                                          <p:attrName>style.visibility</p:attrName>
                                        </p:attrNameLst>
                                      </p:cBhvr>
                                      <p:to>
                                        <p:strVal val="visible"/>
                                      </p:to>
                                    </p:set>
                                    <p:animEffect transition="in" filter="fade">
                                      <p:cBhvr>
                                        <p:cTn id="71" dur="1000"/>
                                        <p:tgtEl>
                                          <p:spTgt spid="2680"/>
                                        </p:tgtEl>
                                      </p:cBhvr>
                                    </p:animEffect>
                                  </p:childTnLst>
                                </p:cTn>
                              </p:par>
                              <p:par>
                                <p:cTn id="72" presetID="10" presetClass="entr" presetSubtype="0" fill="hold" nodeType="withEffect">
                                  <p:stCondLst>
                                    <p:cond delay="0"/>
                                  </p:stCondLst>
                                  <p:childTnLst>
                                    <p:set>
                                      <p:cBhvr>
                                        <p:cTn id="73" dur="1" fill="hold">
                                          <p:stCondLst>
                                            <p:cond delay="0"/>
                                          </p:stCondLst>
                                        </p:cTn>
                                        <p:tgtEl>
                                          <p:spTgt spid="2681"/>
                                        </p:tgtEl>
                                        <p:attrNameLst>
                                          <p:attrName>style.visibility</p:attrName>
                                        </p:attrNameLst>
                                      </p:cBhvr>
                                      <p:to>
                                        <p:strVal val="visible"/>
                                      </p:to>
                                    </p:set>
                                    <p:animEffect transition="in" filter="fade">
                                      <p:cBhvr>
                                        <p:cTn id="74" dur="1000"/>
                                        <p:tgtEl>
                                          <p:spTgt spid="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5"/>
        <p:cNvGrpSpPr/>
        <p:nvPr/>
      </p:nvGrpSpPr>
      <p:grpSpPr>
        <a:xfrm>
          <a:off x="0" y="0"/>
          <a:ext cx="0" cy="0"/>
          <a:chOff x="0" y="0"/>
          <a:chExt cx="0" cy="0"/>
        </a:xfrm>
      </p:grpSpPr>
      <p:sp>
        <p:nvSpPr>
          <p:cNvPr id="4126" name="Google Shape;4126;p97"/>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27" name="Google Shape;4127;p97"/>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8" name="Google Shape;4128;p97"/>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9" name="Google Shape;4129;p97"/>
          <p:cNvSpPr txBox="1">
            <a:spLocks noGrp="1"/>
          </p:cNvSpPr>
          <p:nvPr>
            <p:ph type="title"/>
          </p:nvPr>
        </p:nvSpPr>
        <p:spPr>
          <a:xfrm>
            <a:off x="2365650" y="570312"/>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9h 55m 23s</a:t>
            </a:r>
            <a:endParaRPr/>
          </a:p>
        </p:txBody>
      </p:sp>
      <p:sp>
        <p:nvSpPr>
          <p:cNvPr id="4130" name="Google Shape;4130;p97"/>
          <p:cNvSpPr txBox="1">
            <a:spLocks noGrp="1"/>
          </p:cNvSpPr>
          <p:nvPr>
            <p:ph type="title" idx="4"/>
          </p:nvPr>
        </p:nvSpPr>
        <p:spPr>
          <a:xfrm>
            <a:off x="2365650" y="1980037"/>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333,000</a:t>
            </a:r>
            <a:endParaRPr/>
          </a:p>
        </p:txBody>
      </p:sp>
      <p:sp>
        <p:nvSpPr>
          <p:cNvPr id="4131" name="Google Shape;4131;p97"/>
          <p:cNvSpPr txBox="1">
            <a:spLocks noGrp="1"/>
          </p:cNvSpPr>
          <p:nvPr>
            <p:ph type="title" idx="5"/>
          </p:nvPr>
        </p:nvSpPr>
        <p:spPr>
          <a:xfrm>
            <a:off x="2365650" y="3389812"/>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386,000 km</a:t>
            </a:r>
            <a:endParaRPr/>
          </a:p>
        </p:txBody>
      </p:sp>
      <p:grpSp>
        <p:nvGrpSpPr>
          <p:cNvPr id="4132" name="Google Shape;4132;p97"/>
          <p:cNvGrpSpPr/>
          <p:nvPr/>
        </p:nvGrpSpPr>
        <p:grpSpPr>
          <a:xfrm>
            <a:off x="1459208" y="3354108"/>
            <a:ext cx="793256" cy="182899"/>
            <a:chOff x="2685575" y="2835950"/>
            <a:chExt cx="433000" cy="99825"/>
          </a:xfrm>
        </p:grpSpPr>
        <p:sp>
          <p:nvSpPr>
            <p:cNvPr id="4133" name="Google Shape;4133;p9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7" name="Google Shape;4137;p97"/>
          <p:cNvSpPr/>
          <p:nvPr/>
        </p:nvSpPr>
        <p:spPr>
          <a:xfrm rot="-5400000">
            <a:off x="7314835" y="29025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7"/>
          <p:cNvSpPr/>
          <p:nvPr/>
        </p:nvSpPr>
        <p:spPr>
          <a:xfrm>
            <a:off x="1578083" y="83254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97"/>
          <p:cNvGrpSpPr/>
          <p:nvPr/>
        </p:nvGrpSpPr>
        <p:grpSpPr>
          <a:xfrm rot="-5400000">
            <a:off x="6841577" y="1742813"/>
            <a:ext cx="289170" cy="284718"/>
            <a:chOff x="426000" y="3302025"/>
            <a:chExt cx="220875" cy="217475"/>
          </a:xfrm>
        </p:grpSpPr>
        <p:sp>
          <p:nvSpPr>
            <p:cNvPr id="4140" name="Google Shape;4140;p9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2" name="Google Shape;4142;p9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32"/>
                                        </p:tgtEl>
                                        <p:attrNameLst>
                                          <p:attrName>style.visibility</p:attrName>
                                        </p:attrNameLst>
                                      </p:cBhvr>
                                      <p:to>
                                        <p:strVal val="visible"/>
                                      </p:to>
                                    </p:set>
                                    <p:anim calcmode="lin" valueType="num">
                                      <p:cBhvr additive="base">
                                        <p:cTn id="7" dur="1000"/>
                                        <p:tgtEl>
                                          <p:spTgt spid="4132"/>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4137"/>
                                        </p:tgtEl>
                                        <p:attrNameLst>
                                          <p:attrName>r</p:attrName>
                                        </p:attrNameLst>
                                      </p:cBhvr>
                                    </p:animRot>
                                  </p:childTnLst>
                                </p:cTn>
                              </p:par>
                              <p:par>
                                <p:cTn id="10" presetID="2" presetClass="entr" presetSubtype="8" fill="hold" nodeType="withEffect">
                                  <p:stCondLst>
                                    <p:cond delay="0"/>
                                  </p:stCondLst>
                                  <p:childTnLst>
                                    <p:set>
                                      <p:cBhvr>
                                        <p:cTn id="11" dur="1" fill="hold">
                                          <p:stCondLst>
                                            <p:cond delay="0"/>
                                          </p:stCondLst>
                                        </p:cTn>
                                        <p:tgtEl>
                                          <p:spTgt spid="4139"/>
                                        </p:tgtEl>
                                        <p:attrNameLst>
                                          <p:attrName>style.visibility</p:attrName>
                                        </p:attrNameLst>
                                      </p:cBhvr>
                                      <p:to>
                                        <p:strVal val="visible"/>
                                      </p:to>
                                    </p:set>
                                    <p:anim calcmode="lin" valueType="num">
                                      <p:cBhvr additive="base">
                                        <p:cTn id="12" dur="1000"/>
                                        <p:tgtEl>
                                          <p:spTgt spid="4139"/>
                                        </p:tgtEl>
                                        <p:attrNameLst>
                                          <p:attrName>ppt_x</p:attrName>
                                        </p:attrNameLst>
                                      </p:cBhvr>
                                      <p:tavLst>
                                        <p:tav tm="0">
                                          <p:val>
                                            <p:strVal val="#ppt_x-1"/>
                                          </p:val>
                                        </p:tav>
                                        <p:tav tm="100000">
                                          <p:val>
                                            <p:strVal val="#ppt_x"/>
                                          </p:val>
                                        </p:tav>
                                      </p:tavLst>
                                    </p:anim>
                                  </p:childTnLst>
                                </p:cTn>
                              </p:par>
                              <p:par>
                                <p:cTn id="13" presetID="23" presetClass="entr" presetSubtype="16" fill="hold" nodeType="withEffect">
                                  <p:stCondLst>
                                    <p:cond delay="0"/>
                                  </p:stCondLst>
                                  <p:childTnLst>
                                    <p:set>
                                      <p:cBhvr>
                                        <p:cTn id="14" dur="1" fill="hold">
                                          <p:stCondLst>
                                            <p:cond delay="0"/>
                                          </p:stCondLst>
                                        </p:cTn>
                                        <p:tgtEl>
                                          <p:spTgt spid="4138"/>
                                        </p:tgtEl>
                                        <p:attrNameLst>
                                          <p:attrName>style.visibility</p:attrName>
                                        </p:attrNameLst>
                                      </p:cBhvr>
                                      <p:to>
                                        <p:strVal val="visible"/>
                                      </p:to>
                                    </p:set>
                                    <p:anim calcmode="lin" valueType="num">
                                      <p:cBhvr additive="base">
                                        <p:cTn id="15" dur="1000"/>
                                        <p:tgtEl>
                                          <p:spTgt spid="4138"/>
                                        </p:tgtEl>
                                        <p:attrNameLst>
                                          <p:attrName>ppt_w</p:attrName>
                                        </p:attrNameLst>
                                      </p:cBhvr>
                                      <p:tavLst>
                                        <p:tav tm="0">
                                          <p:val>
                                            <p:strVal val="0"/>
                                          </p:val>
                                        </p:tav>
                                        <p:tav tm="100000">
                                          <p:val>
                                            <p:strVal val="#ppt_w"/>
                                          </p:val>
                                        </p:tav>
                                      </p:tavLst>
                                    </p:anim>
                                    <p:anim calcmode="lin" valueType="num">
                                      <p:cBhvr additive="base">
                                        <p:cTn id="16" dur="1000"/>
                                        <p:tgtEl>
                                          <p:spTgt spid="4138"/>
                                        </p:tgtEl>
                                        <p:attrNameLst>
                                          <p:attrName>ppt_h</p:attrName>
                                        </p:attrNameLst>
                                      </p:cBhvr>
                                      <p:tavLst>
                                        <p:tav tm="0">
                                          <p:val>
                                            <p:strVal val="0"/>
                                          </p:val>
                                        </p:tav>
                                        <p:tav tm="100000">
                                          <p:val>
                                            <p:strVal val="#ppt_h"/>
                                          </p:val>
                                        </p:tav>
                                      </p:tavLst>
                                    </p:anim>
                                  </p:childTnLst>
                                </p:cTn>
                              </p:par>
                              <p:par>
                                <p:cTn id="17" presetID="2" presetClass="entr" presetSubtype="1" fill="hold" nodeType="withEffect">
                                  <p:stCondLst>
                                    <p:cond delay="0"/>
                                  </p:stCondLst>
                                  <p:childTnLst>
                                    <p:set>
                                      <p:cBhvr>
                                        <p:cTn id="18" dur="1" fill="hold">
                                          <p:stCondLst>
                                            <p:cond delay="0"/>
                                          </p:stCondLst>
                                        </p:cTn>
                                        <p:tgtEl>
                                          <p:spTgt spid="4130"/>
                                        </p:tgtEl>
                                        <p:attrNameLst>
                                          <p:attrName>style.visibility</p:attrName>
                                        </p:attrNameLst>
                                      </p:cBhvr>
                                      <p:to>
                                        <p:strVal val="visible"/>
                                      </p:to>
                                    </p:set>
                                    <p:anim calcmode="lin" valueType="num">
                                      <p:cBhvr additive="base">
                                        <p:cTn id="19" dur="1000"/>
                                        <p:tgtEl>
                                          <p:spTgt spid="4130"/>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131"/>
                                        </p:tgtEl>
                                        <p:attrNameLst>
                                          <p:attrName>style.visibility</p:attrName>
                                        </p:attrNameLst>
                                      </p:cBhvr>
                                      <p:to>
                                        <p:strVal val="visible"/>
                                      </p:to>
                                    </p:set>
                                    <p:anim calcmode="lin" valueType="num">
                                      <p:cBhvr additive="base">
                                        <p:cTn id="22" dur="1000"/>
                                        <p:tgtEl>
                                          <p:spTgt spid="4131"/>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4129"/>
                                        </p:tgtEl>
                                        <p:attrNameLst>
                                          <p:attrName>style.visibility</p:attrName>
                                        </p:attrNameLst>
                                      </p:cBhvr>
                                      <p:to>
                                        <p:strVal val="visible"/>
                                      </p:to>
                                    </p:set>
                                    <p:anim calcmode="lin" valueType="num">
                                      <p:cBhvr additive="base">
                                        <p:cTn id="25" dur="1000"/>
                                        <p:tgtEl>
                                          <p:spTgt spid="4129"/>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126"/>
                                        </p:tgtEl>
                                        <p:attrNameLst>
                                          <p:attrName>style.visibility</p:attrName>
                                        </p:attrNameLst>
                                      </p:cBhvr>
                                      <p:to>
                                        <p:strVal val="visible"/>
                                      </p:to>
                                    </p:set>
                                    <p:animEffect transition="in" filter="fade">
                                      <p:cBhvr>
                                        <p:cTn id="28" dur="1000"/>
                                        <p:tgtEl>
                                          <p:spTgt spid="4126"/>
                                        </p:tgtEl>
                                      </p:cBhvr>
                                    </p:animEffect>
                                  </p:childTnLst>
                                </p:cTn>
                              </p:par>
                              <p:par>
                                <p:cTn id="29" presetID="10" presetClass="entr" presetSubtype="0" fill="hold" nodeType="withEffect">
                                  <p:stCondLst>
                                    <p:cond delay="0"/>
                                  </p:stCondLst>
                                  <p:childTnLst>
                                    <p:set>
                                      <p:cBhvr>
                                        <p:cTn id="30" dur="1" fill="hold">
                                          <p:stCondLst>
                                            <p:cond delay="0"/>
                                          </p:stCondLst>
                                        </p:cTn>
                                        <p:tgtEl>
                                          <p:spTgt spid="4127"/>
                                        </p:tgtEl>
                                        <p:attrNameLst>
                                          <p:attrName>style.visibility</p:attrName>
                                        </p:attrNameLst>
                                      </p:cBhvr>
                                      <p:to>
                                        <p:strVal val="visible"/>
                                      </p:to>
                                    </p:set>
                                    <p:animEffect transition="in" filter="fade">
                                      <p:cBhvr>
                                        <p:cTn id="31" dur="1000"/>
                                        <p:tgtEl>
                                          <p:spTgt spid="4127"/>
                                        </p:tgtEl>
                                      </p:cBhvr>
                                    </p:animEffect>
                                  </p:childTnLst>
                                </p:cTn>
                              </p:par>
                              <p:par>
                                <p:cTn id="32" presetID="10" presetClass="entr" presetSubtype="0" fill="hold" nodeType="withEffect">
                                  <p:stCondLst>
                                    <p:cond delay="0"/>
                                  </p:stCondLst>
                                  <p:childTnLst>
                                    <p:set>
                                      <p:cBhvr>
                                        <p:cTn id="33" dur="1" fill="hold">
                                          <p:stCondLst>
                                            <p:cond delay="0"/>
                                          </p:stCondLst>
                                        </p:cTn>
                                        <p:tgtEl>
                                          <p:spTgt spid="4128"/>
                                        </p:tgtEl>
                                        <p:attrNameLst>
                                          <p:attrName>style.visibility</p:attrName>
                                        </p:attrNameLst>
                                      </p:cBhvr>
                                      <p:to>
                                        <p:strVal val="visible"/>
                                      </p:to>
                                    </p:set>
                                    <p:animEffect transition="in" filter="fade">
                                      <p:cBhvr>
                                        <p:cTn id="34" dur="1000"/>
                                        <p:tgtEl>
                                          <p:spTgt spid="4128"/>
                                        </p:tgtEl>
                                      </p:cBhvr>
                                    </p:animEffect>
                                  </p:childTnLst>
                                </p:cTn>
                              </p:par>
                              <p:par>
                                <p:cTn id="35" presetID="10" presetClass="entr" presetSubtype="0" fill="hold" nodeType="withEffect">
                                  <p:stCondLst>
                                    <p:cond delay="0"/>
                                  </p:stCondLst>
                                  <p:childTnLst>
                                    <p:set>
                                      <p:cBhvr>
                                        <p:cTn id="36" dur="1" fill="hold">
                                          <p:stCondLst>
                                            <p:cond delay="0"/>
                                          </p:stCondLst>
                                        </p:cTn>
                                        <p:tgtEl>
                                          <p:spTgt spid="4144"/>
                                        </p:tgtEl>
                                        <p:attrNameLst>
                                          <p:attrName>style.visibility</p:attrName>
                                        </p:attrNameLst>
                                      </p:cBhvr>
                                      <p:to>
                                        <p:strVal val="visible"/>
                                      </p:to>
                                    </p:set>
                                    <p:animEffect transition="in" filter="fade">
                                      <p:cBhvr>
                                        <p:cTn id="37" dur="1000"/>
                                        <p:tgtEl>
                                          <p:spTgt spid="4144"/>
                                        </p:tgtEl>
                                      </p:cBhvr>
                                    </p:animEffect>
                                  </p:childTnLst>
                                </p:cTn>
                              </p:par>
                              <p:par>
                                <p:cTn id="38" presetID="10" presetClass="entr" presetSubtype="0" fill="hold" nodeType="withEffect">
                                  <p:stCondLst>
                                    <p:cond delay="0"/>
                                  </p:stCondLst>
                                  <p:childTnLst>
                                    <p:set>
                                      <p:cBhvr>
                                        <p:cTn id="39" dur="1" fill="hold">
                                          <p:stCondLst>
                                            <p:cond delay="0"/>
                                          </p:stCondLst>
                                        </p:cTn>
                                        <p:tgtEl>
                                          <p:spTgt spid="4142"/>
                                        </p:tgtEl>
                                        <p:attrNameLst>
                                          <p:attrName>style.visibility</p:attrName>
                                        </p:attrNameLst>
                                      </p:cBhvr>
                                      <p:to>
                                        <p:strVal val="visible"/>
                                      </p:to>
                                    </p:set>
                                    <p:animEffect transition="in" filter="fade">
                                      <p:cBhvr>
                                        <p:cTn id="40" dur="1000"/>
                                        <p:tgtEl>
                                          <p:spTgt spid="4142"/>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1000"/>
                                        <p:tgtEl>
                                          <p:spTgt spid="4143"/>
                                        </p:tgtEl>
                                      </p:cBhvr>
                                    </p:animEffect>
                                  </p:childTnLst>
                                </p:cTn>
                              </p:par>
                              <p:par>
                                <p:cTn id="44" presetID="10" presetClass="entr" presetSubtype="0" fill="hold" nodeType="withEffect">
                                  <p:stCondLst>
                                    <p:cond delay="0"/>
                                  </p:stCondLst>
                                  <p:childTnLst>
                                    <p:set>
                                      <p:cBhvr>
                                        <p:cTn id="45" dur="1" fill="hold">
                                          <p:stCondLst>
                                            <p:cond delay="0"/>
                                          </p:stCondLst>
                                        </p:cTn>
                                        <p:tgtEl>
                                          <p:spTgt spid="4144"/>
                                        </p:tgtEl>
                                        <p:attrNameLst>
                                          <p:attrName>style.visibility</p:attrName>
                                        </p:attrNameLst>
                                      </p:cBhvr>
                                      <p:to>
                                        <p:strVal val="visible"/>
                                      </p:to>
                                    </p:set>
                                    <p:animEffect transition="in" filter="fade">
                                      <p:cBhvr>
                                        <p:cTn id="46" dur="1000"/>
                                        <p:tgtEl>
                                          <p:spTgt spid="4144"/>
                                        </p:tgtEl>
                                      </p:cBhvr>
                                    </p:animEffect>
                                  </p:childTnLst>
                                </p:cTn>
                              </p:par>
                              <p:par>
                                <p:cTn id="47" presetID="10" presetClass="entr" presetSubtype="0" fill="hold" nodeType="with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1000"/>
                                        <p:tgtEl>
                                          <p:spTgt spid="4145"/>
                                        </p:tgtEl>
                                      </p:cBhvr>
                                    </p:animEffect>
                                  </p:childTnLst>
                                </p:cTn>
                              </p:par>
                              <p:par>
                                <p:cTn id="50" presetID="10" presetClass="entr" presetSubtype="0" fill="hold" nodeType="withEffect">
                                  <p:stCondLst>
                                    <p:cond delay="0"/>
                                  </p:stCondLst>
                                  <p:childTnLst>
                                    <p:set>
                                      <p:cBhvr>
                                        <p:cTn id="51" dur="1" fill="hold">
                                          <p:stCondLst>
                                            <p:cond delay="0"/>
                                          </p:stCondLst>
                                        </p:cTn>
                                        <p:tgtEl>
                                          <p:spTgt spid="4146"/>
                                        </p:tgtEl>
                                        <p:attrNameLst>
                                          <p:attrName>style.visibility</p:attrName>
                                        </p:attrNameLst>
                                      </p:cBhvr>
                                      <p:to>
                                        <p:strVal val="visible"/>
                                      </p:to>
                                    </p:set>
                                    <p:animEffect transition="in" filter="fade">
                                      <p:cBhvr>
                                        <p:cTn id="52" dur="1000"/>
                                        <p:tgtEl>
                                          <p:spTgt spid="4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0"/>
        <p:cNvGrpSpPr/>
        <p:nvPr/>
      </p:nvGrpSpPr>
      <p:grpSpPr>
        <a:xfrm>
          <a:off x="0" y="0"/>
          <a:ext cx="0" cy="0"/>
          <a:chOff x="0" y="0"/>
          <a:chExt cx="0" cy="0"/>
        </a:xfrm>
      </p:grpSpPr>
      <p:sp>
        <p:nvSpPr>
          <p:cNvPr id="4151" name="Google Shape;4151;p9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KEY NUMBERS</a:t>
            </a:r>
            <a:endParaRPr/>
          </a:p>
        </p:txBody>
      </p:sp>
      <p:grpSp>
        <p:nvGrpSpPr>
          <p:cNvPr id="4152" name="Google Shape;4152;p98"/>
          <p:cNvGrpSpPr/>
          <p:nvPr/>
        </p:nvGrpSpPr>
        <p:grpSpPr>
          <a:xfrm flipH="1">
            <a:off x="6692888" y="-911128"/>
            <a:ext cx="2019176" cy="2019176"/>
            <a:chOff x="1943325" y="-220375"/>
            <a:chExt cx="1298672" cy="1298672"/>
          </a:xfrm>
        </p:grpSpPr>
        <p:sp>
          <p:nvSpPr>
            <p:cNvPr id="4153" name="Google Shape;4153;p9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1" name="Google Shape;4201;p98"/>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202" name="Google Shape;4202;p98"/>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203" name="Google Shape;4203;p98"/>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204" name="Google Shape;4204;p98"/>
          <p:cNvSpPr txBox="1">
            <a:spLocks noGrp="1"/>
          </p:cNvSpPr>
          <p:nvPr>
            <p:ph type="title" idx="7"/>
          </p:nvPr>
        </p:nvSpPr>
        <p:spPr>
          <a:xfrm>
            <a:off x="1015550" y="1731675"/>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1,200</a:t>
            </a:r>
            <a:endParaRPr/>
          </a:p>
        </p:txBody>
      </p:sp>
      <p:sp>
        <p:nvSpPr>
          <p:cNvPr id="4205" name="Google Shape;4205;p98"/>
          <p:cNvSpPr txBox="1">
            <a:spLocks noGrp="1"/>
          </p:cNvSpPr>
          <p:nvPr>
            <p:ph type="title" idx="8"/>
          </p:nvPr>
        </p:nvSpPr>
        <p:spPr>
          <a:xfrm>
            <a:off x="3431100" y="1735500"/>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892</a:t>
            </a:r>
            <a:endParaRPr/>
          </a:p>
        </p:txBody>
      </p:sp>
      <p:sp>
        <p:nvSpPr>
          <p:cNvPr id="4206" name="Google Shape;4206;p98"/>
          <p:cNvSpPr txBox="1">
            <a:spLocks noGrp="1"/>
          </p:cNvSpPr>
          <p:nvPr>
            <p:ph type="title" idx="9"/>
          </p:nvPr>
        </p:nvSpPr>
        <p:spPr>
          <a:xfrm>
            <a:off x="5846650" y="1731513"/>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63</a:t>
            </a:r>
            <a:endParaRPr/>
          </a:p>
        </p:txBody>
      </p:sp>
      <p:sp>
        <p:nvSpPr>
          <p:cNvPr id="4207" name="Google Shape;4207;p98"/>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Planned hours</a:t>
            </a:r>
            <a:endParaRPr/>
          </a:p>
        </p:txBody>
      </p:sp>
      <p:sp>
        <p:nvSpPr>
          <p:cNvPr id="4208" name="Google Shape;4208;p98"/>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Adjustments</a:t>
            </a:r>
            <a:endParaRPr/>
          </a:p>
        </p:txBody>
      </p:sp>
      <p:sp>
        <p:nvSpPr>
          <p:cNvPr id="4209" name="Google Shape;4209;p98"/>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Hours spent</a:t>
            </a:r>
            <a:endParaRPr/>
          </a:p>
        </p:txBody>
      </p:sp>
      <p:grpSp>
        <p:nvGrpSpPr>
          <p:cNvPr id="4210" name="Google Shape;4210;p98"/>
          <p:cNvGrpSpPr/>
          <p:nvPr/>
        </p:nvGrpSpPr>
        <p:grpSpPr>
          <a:xfrm rot="5400000" flipH="1">
            <a:off x="5773311" y="606199"/>
            <a:ext cx="282927" cy="284718"/>
            <a:chOff x="430768" y="3302025"/>
            <a:chExt cx="216107" cy="217475"/>
          </a:xfrm>
        </p:grpSpPr>
        <p:sp>
          <p:nvSpPr>
            <p:cNvPr id="4211" name="Google Shape;4211;p98"/>
            <p:cNvSpPr/>
            <p:nvPr/>
          </p:nvSpPr>
          <p:spPr>
            <a:xfrm>
              <a:off x="430768"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98"/>
          <p:cNvGrpSpPr/>
          <p:nvPr/>
        </p:nvGrpSpPr>
        <p:grpSpPr>
          <a:xfrm rot="5400000">
            <a:off x="4393288" y="270400"/>
            <a:ext cx="357454" cy="956304"/>
            <a:chOff x="357713" y="600975"/>
            <a:chExt cx="357454" cy="956304"/>
          </a:xfrm>
        </p:grpSpPr>
        <p:sp>
          <p:nvSpPr>
            <p:cNvPr id="4214" name="Google Shape;4214;p9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8" name="Google Shape;4218;p9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1"/>
                                        </p:tgtEl>
                                        <p:attrNameLst>
                                          <p:attrName>style.visibility</p:attrName>
                                        </p:attrNameLst>
                                      </p:cBhvr>
                                      <p:to>
                                        <p:strVal val="visible"/>
                                      </p:to>
                                    </p:set>
                                    <p:animEffect transition="in" filter="fade">
                                      <p:cBhvr>
                                        <p:cTn id="7" dur="1000"/>
                                        <p:tgtEl>
                                          <p:spTgt spid="4201"/>
                                        </p:tgtEl>
                                      </p:cBhvr>
                                    </p:animEffect>
                                  </p:childTnLst>
                                </p:cTn>
                              </p:par>
                              <p:par>
                                <p:cTn id="8" presetID="10" presetClass="entr" presetSubtype="0" fill="hold" nodeType="withEffect">
                                  <p:stCondLst>
                                    <p:cond delay="0"/>
                                  </p:stCondLst>
                                  <p:childTnLst>
                                    <p:set>
                                      <p:cBhvr>
                                        <p:cTn id="9" dur="1" fill="hold">
                                          <p:stCondLst>
                                            <p:cond delay="0"/>
                                          </p:stCondLst>
                                        </p:cTn>
                                        <p:tgtEl>
                                          <p:spTgt spid="4202"/>
                                        </p:tgtEl>
                                        <p:attrNameLst>
                                          <p:attrName>style.visibility</p:attrName>
                                        </p:attrNameLst>
                                      </p:cBhvr>
                                      <p:to>
                                        <p:strVal val="visible"/>
                                      </p:to>
                                    </p:set>
                                    <p:animEffect transition="in" filter="fade">
                                      <p:cBhvr>
                                        <p:cTn id="10" dur="1000"/>
                                        <p:tgtEl>
                                          <p:spTgt spid="4202"/>
                                        </p:tgtEl>
                                      </p:cBhvr>
                                    </p:animEffect>
                                  </p:childTnLst>
                                </p:cTn>
                              </p:par>
                              <p:par>
                                <p:cTn id="11" presetID="10" presetClass="entr" presetSubtype="0" fill="hold" nodeType="withEffect">
                                  <p:stCondLst>
                                    <p:cond delay="0"/>
                                  </p:stCondLst>
                                  <p:childTnLst>
                                    <p:set>
                                      <p:cBhvr>
                                        <p:cTn id="12" dur="1" fill="hold">
                                          <p:stCondLst>
                                            <p:cond delay="0"/>
                                          </p:stCondLst>
                                        </p:cTn>
                                        <p:tgtEl>
                                          <p:spTgt spid="4203"/>
                                        </p:tgtEl>
                                        <p:attrNameLst>
                                          <p:attrName>style.visibility</p:attrName>
                                        </p:attrNameLst>
                                      </p:cBhvr>
                                      <p:to>
                                        <p:strVal val="visible"/>
                                      </p:to>
                                    </p:set>
                                    <p:animEffect transition="in" filter="fade">
                                      <p:cBhvr>
                                        <p:cTn id="13" dur="1000"/>
                                        <p:tgtEl>
                                          <p:spTgt spid="4203"/>
                                        </p:tgtEl>
                                      </p:cBhvr>
                                    </p:animEffect>
                                  </p:childTnLst>
                                </p:cTn>
                              </p:par>
                              <p:par>
                                <p:cTn id="14" presetID="10" presetClass="entr" presetSubtype="0" fill="hold" nodeType="withEffect">
                                  <p:stCondLst>
                                    <p:cond delay="0"/>
                                  </p:stCondLst>
                                  <p:childTnLst>
                                    <p:set>
                                      <p:cBhvr>
                                        <p:cTn id="15" dur="1" fill="hold">
                                          <p:stCondLst>
                                            <p:cond delay="0"/>
                                          </p:stCondLst>
                                        </p:cTn>
                                        <p:tgtEl>
                                          <p:spTgt spid="4208"/>
                                        </p:tgtEl>
                                        <p:attrNameLst>
                                          <p:attrName>style.visibility</p:attrName>
                                        </p:attrNameLst>
                                      </p:cBhvr>
                                      <p:to>
                                        <p:strVal val="visible"/>
                                      </p:to>
                                    </p:set>
                                    <p:animEffect transition="in" filter="fade">
                                      <p:cBhvr>
                                        <p:cTn id="16" dur="1000"/>
                                        <p:tgtEl>
                                          <p:spTgt spid="4208"/>
                                        </p:tgtEl>
                                      </p:cBhvr>
                                    </p:animEffect>
                                  </p:childTnLst>
                                </p:cTn>
                              </p:par>
                              <p:par>
                                <p:cTn id="17" presetID="10" presetClass="entr" presetSubtype="0" fill="hold" nodeType="withEffect">
                                  <p:stCondLst>
                                    <p:cond delay="0"/>
                                  </p:stCondLst>
                                  <p:childTnLst>
                                    <p:set>
                                      <p:cBhvr>
                                        <p:cTn id="18" dur="1" fill="hold">
                                          <p:stCondLst>
                                            <p:cond delay="0"/>
                                          </p:stCondLst>
                                        </p:cTn>
                                        <p:tgtEl>
                                          <p:spTgt spid="4209"/>
                                        </p:tgtEl>
                                        <p:attrNameLst>
                                          <p:attrName>style.visibility</p:attrName>
                                        </p:attrNameLst>
                                      </p:cBhvr>
                                      <p:to>
                                        <p:strVal val="visible"/>
                                      </p:to>
                                    </p:set>
                                    <p:animEffect transition="in" filter="fade">
                                      <p:cBhvr>
                                        <p:cTn id="19" dur="1000"/>
                                        <p:tgtEl>
                                          <p:spTgt spid="4209"/>
                                        </p:tgtEl>
                                      </p:cBhvr>
                                    </p:animEffect>
                                  </p:childTnLst>
                                </p:cTn>
                              </p:par>
                              <p:par>
                                <p:cTn id="20" presetID="10" presetClass="entr" presetSubtype="0" fill="hold" nodeType="withEffect">
                                  <p:stCondLst>
                                    <p:cond delay="0"/>
                                  </p:stCondLst>
                                  <p:childTnLst>
                                    <p:set>
                                      <p:cBhvr>
                                        <p:cTn id="21" dur="1" fill="hold">
                                          <p:stCondLst>
                                            <p:cond delay="0"/>
                                          </p:stCondLst>
                                        </p:cTn>
                                        <p:tgtEl>
                                          <p:spTgt spid="4207"/>
                                        </p:tgtEl>
                                        <p:attrNameLst>
                                          <p:attrName>style.visibility</p:attrName>
                                        </p:attrNameLst>
                                      </p:cBhvr>
                                      <p:to>
                                        <p:strVal val="visible"/>
                                      </p:to>
                                    </p:set>
                                    <p:animEffect transition="in" filter="fade">
                                      <p:cBhvr>
                                        <p:cTn id="22" dur="1000"/>
                                        <p:tgtEl>
                                          <p:spTgt spid="4207"/>
                                        </p:tgtEl>
                                      </p:cBhvr>
                                    </p:animEffect>
                                  </p:childTnLst>
                                </p:cTn>
                              </p:par>
                              <p:par>
                                <p:cTn id="23" presetID="2" presetClass="entr" presetSubtype="1" fill="hold" nodeType="withEffect">
                                  <p:stCondLst>
                                    <p:cond delay="0"/>
                                  </p:stCondLst>
                                  <p:childTnLst>
                                    <p:set>
                                      <p:cBhvr>
                                        <p:cTn id="24" dur="1" fill="hold">
                                          <p:stCondLst>
                                            <p:cond delay="0"/>
                                          </p:stCondLst>
                                        </p:cTn>
                                        <p:tgtEl>
                                          <p:spTgt spid="4204"/>
                                        </p:tgtEl>
                                        <p:attrNameLst>
                                          <p:attrName>style.visibility</p:attrName>
                                        </p:attrNameLst>
                                      </p:cBhvr>
                                      <p:to>
                                        <p:strVal val="visible"/>
                                      </p:to>
                                    </p:set>
                                    <p:anim calcmode="lin" valueType="num">
                                      <p:cBhvr additive="base">
                                        <p:cTn id="25" dur="1000"/>
                                        <p:tgtEl>
                                          <p:spTgt spid="4204"/>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205"/>
                                        </p:tgtEl>
                                        <p:attrNameLst>
                                          <p:attrName>style.visibility</p:attrName>
                                        </p:attrNameLst>
                                      </p:cBhvr>
                                      <p:to>
                                        <p:strVal val="visible"/>
                                      </p:to>
                                    </p:set>
                                    <p:anim calcmode="lin" valueType="num">
                                      <p:cBhvr additive="base">
                                        <p:cTn id="28" dur="1000"/>
                                        <p:tgtEl>
                                          <p:spTgt spid="4205"/>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06"/>
                                        </p:tgtEl>
                                        <p:attrNameLst>
                                          <p:attrName>style.visibility</p:attrName>
                                        </p:attrNameLst>
                                      </p:cBhvr>
                                      <p:to>
                                        <p:strVal val="visible"/>
                                      </p:to>
                                    </p:set>
                                    <p:anim calcmode="lin" valueType="num">
                                      <p:cBhvr additive="base">
                                        <p:cTn id="31" dur="1000"/>
                                        <p:tgtEl>
                                          <p:spTgt spid="4206"/>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4151"/>
                                        </p:tgtEl>
                                        <p:attrNameLst>
                                          <p:attrName>style.visibility</p:attrName>
                                        </p:attrNameLst>
                                      </p:cBhvr>
                                      <p:to>
                                        <p:strVal val="visible"/>
                                      </p:to>
                                    </p:set>
                                    <p:anim calcmode="lin" valueType="num">
                                      <p:cBhvr additive="base">
                                        <p:cTn id="34" dur="1000"/>
                                        <p:tgtEl>
                                          <p:spTgt spid="4151"/>
                                        </p:tgtEl>
                                        <p:attrNameLst>
                                          <p:attrName>ppt_x</p:attrName>
                                        </p:attrNameLst>
                                      </p:cBhvr>
                                      <p:tavLst>
                                        <p:tav tm="0">
                                          <p:val>
                                            <p:strVal val="#ppt_x-1"/>
                                          </p:val>
                                        </p:tav>
                                        <p:tav tm="100000">
                                          <p:val>
                                            <p:strVal val="#ppt_x"/>
                                          </p:val>
                                        </p:tav>
                                      </p:tavLst>
                                    </p:anim>
                                  </p:childTnLst>
                                </p:cTn>
                              </p:par>
                              <p:par>
                                <p:cTn id="35" presetID="8" presetClass="emph" presetSubtype="0" fill="hold" nodeType="withEffect">
                                  <p:stCondLst>
                                    <p:cond delay="0"/>
                                  </p:stCondLst>
                                  <p:childTnLst>
                                    <p:animRot by="-21600000">
                                      <p:cBhvr>
                                        <p:cTn id="36" dur="1000" fill="hold"/>
                                        <p:tgtEl>
                                          <p:spTgt spid="4152"/>
                                        </p:tgtEl>
                                        <p:attrNameLst>
                                          <p:attrName>r</p:attrName>
                                        </p:attrNameLst>
                                      </p:cBhvr>
                                    </p:animRot>
                                  </p:childTnLst>
                                </p:cTn>
                              </p:par>
                              <p:par>
                                <p:cTn id="37" presetID="2" presetClass="entr" presetSubtype="2" fill="hold" nodeType="withEffect">
                                  <p:stCondLst>
                                    <p:cond delay="0"/>
                                  </p:stCondLst>
                                  <p:childTnLst>
                                    <p:set>
                                      <p:cBhvr>
                                        <p:cTn id="38" dur="1" fill="hold">
                                          <p:stCondLst>
                                            <p:cond delay="0"/>
                                          </p:stCondLst>
                                        </p:cTn>
                                        <p:tgtEl>
                                          <p:spTgt spid="4210"/>
                                        </p:tgtEl>
                                        <p:attrNameLst>
                                          <p:attrName>style.visibility</p:attrName>
                                        </p:attrNameLst>
                                      </p:cBhvr>
                                      <p:to>
                                        <p:strVal val="visible"/>
                                      </p:to>
                                    </p:set>
                                    <p:anim calcmode="lin" valueType="num">
                                      <p:cBhvr additive="base">
                                        <p:cTn id="39" dur="1000"/>
                                        <p:tgtEl>
                                          <p:spTgt spid="4210"/>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4213"/>
                                        </p:tgtEl>
                                        <p:attrNameLst>
                                          <p:attrName>style.visibility</p:attrName>
                                        </p:attrNameLst>
                                      </p:cBhvr>
                                      <p:to>
                                        <p:strVal val="visible"/>
                                      </p:to>
                                    </p:set>
                                    <p:anim calcmode="lin" valueType="num">
                                      <p:cBhvr additive="base">
                                        <p:cTn id="42" dur="1000"/>
                                        <p:tgtEl>
                                          <p:spTgt spid="4213"/>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4218"/>
                                        </p:tgtEl>
                                        <p:attrNameLst>
                                          <p:attrName>style.visibility</p:attrName>
                                        </p:attrNameLst>
                                      </p:cBhvr>
                                      <p:to>
                                        <p:strVal val="visible"/>
                                      </p:to>
                                    </p:set>
                                    <p:animEffect transition="in" filter="fade">
                                      <p:cBhvr>
                                        <p:cTn id="45" dur="1000"/>
                                        <p:tgtEl>
                                          <p:spTgt spid="4218"/>
                                        </p:tgtEl>
                                      </p:cBhvr>
                                    </p:animEffect>
                                  </p:childTnLst>
                                </p:cTn>
                              </p:par>
                              <p:par>
                                <p:cTn id="46" presetID="10" presetClass="entr" presetSubtype="0" fill="hold" nodeType="withEffect">
                                  <p:stCondLst>
                                    <p:cond delay="0"/>
                                  </p:stCondLst>
                                  <p:childTnLst>
                                    <p:set>
                                      <p:cBhvr>
                                        <p:cTn id="47" dur="1" fill="hold">
                                          <p:stCondLst>
                                            <p:cond delay="0"/>
                                          </p:stCondLst>
                                        </p:cTn>
                                        <p:tgtEl>
                                          <p:spTgt spid="4219"/>
                                        </p:tgtEl>
                                        <p:attrNameLst>
                                          <p:attrName>style.visibility</p:attrName>
                                        </p:attrNameLst>
                                      </p:cBhvr>
                                      <p:to>
                                        <p:strVal val="visible"/>
                                      </p:to>
                                    </p:set>
                                    <p:animEffect transition="in" filter="fade">
                                      <p:cBhvr>
                                        <p:cTn id="48" dur="1000"/>
                                        <p:tgtEl>
                                          <p:spTgt spid="4219"/>
                                        </p:tgtEl>
                                      </p:cBhvr>
                                    </p:animEffect>
                                  </p:childTnLst>
                                </p:cTn>
                              </p:par>
                              <p:par>
                                <p:cTn id="49" presetID="10" presetClass="entr" presetSubtype="0" fill="hold" nodeType="withEffect">
                                  <p:stCondLst>
                                    <p:cond delay="0"/>
                                  </p:stCondLst>
                                  <p:childTnLst>
                                    <p:set>
                                      <p:cBhvr>
                                        <p:cTn id="50" dur="1" fill="hold">
                                          <p:stCondLst>
                                            <p:cond delay="0"/>
                                          </p:stCondLst>
                                        </p:cTn>
                                        <p:tgtEl>
                                          <p:spTgt spid="4220"/>
                                        </p:tgtEl>
                                        <p:attrNameLst>
                                          <p:attrName>style.visibility</p:attrName>
                                        </p:attrNameLst>
                                      </p:cBhvr>
                                      <p:to>
                                        <p:strVal val="visible"/>
                                      </p:to>
                                    </p:set>
                                    <p:animEffect transition="in" filter="fade">
                                      <p:cBhvr>
                                        <p:cTn id="51" dur="1000"/>
                                        <p:tgtEl>
                                          <p:spTgt spid="4220"/>
                                        </p:tgtEl>
                                      </p:cBhvr>
                                    </p:animEffect>
                                  </p:childTnLst>
                                </p:cTn>
                              </p:par>
                              <p:par>
                                <p:cTn id="52" presetID="10" presetClass="entr" presetSubtype="0" fill="hold" nodeType="withEffect">
                                  <p:stCondLst>
                                    <p:cond delay="0"/>
                                  </p:stCondLst>
                                  <p:childTnLst>
                                    <p:set>
                                      <p:cBhvr>
                                        <p:cTn id="53" dur="1" fill="hold">
                                          <p:stCondLst>
                                            <p:cond delay="0"/>
                                          </p:stCondLst>
                                        </p:cTn>
                                        <p:tgtEl>
                                          <p:spTgt spid="4221"/>
                                        </p:tgtEl>
                                        <p:attrNameLst>
                                          <p:attrName>style.visibility</p:attrName>
                                        </p:attrNameLst>
                                      </p:cBhvr>
                                      <p:to>
                                        <p:strVal val="visible"/>
                                      </p:to>
                                    </p:set>
                                    <p:animEffect transition="in" filter="fade">
                                      <p:cBhvr>
                                        <p:cTn id="54" dur="1000"/>
                                        <p:tgtEl>
                                          <p:spTgt spid="4221"/>
                                        </p:tgtEl>
                                      </p:cBhvr>
                                    </p:animEffect>
                                  </p:childTnLst>
                                </p:cTn>
                              </p:par>
                              <p:par>
                                <p:cTn id="55" presetID="10" presetClass="entr" presetSubtype="0" fill="hold" nodeType="withEffect">
                                  <p:stCondLst>
                                    <p:cond delay="0"/>
                                  </p:stCondLst>
                                  <p:childTnLst>
                                    <p:set>
                                      <p:cBhvr>
                                        <p:cTn id="56" dur="1" fill="hold">
                                          <p:stCondLst>
                                            <p:cond delay="0"/>
                                          </p:stCondLst>
                                        </p:cTn>
                                        <p:tgtEl>
                                          <p:spTgt spid="4222"/>
                                        </p:tgtEl>
                                        <p:attrNameLst>
                                          <p:attrName>style.visibility</p:attrName>
                                        </p:attrNameLst>
                                      </p:cBhvr>
                                      <p:to>
                                        <p:strVal val="visible"/>
                                      </p:to>
                                    </p:set>
                                    <p:animEffect transition="in" filter="fade">
                                      <p:cBhvr>
                                        <p:cTn id="57" dur="1000"/>
                                        <p:tgtEl>
                                          <p:spTgt spid="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7" name="Google Shape;4227;p9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PREDICTED RESULTS</a:t>
            </a:r>
            <a:endParaRPr/>
          </a:p>
        </p:txBody>
      </p:sp>
      <p:sp>
        <p:nvSpPr>
          <p:cNvPr id="4228" name="Google Shape;4228;p99"/>
          <p:cNvSpPr txBox="1"/>
          <p:nvPr/>
        </p:nvSpPr>
        <p:spPr>
          <a:xfrm flipH="1">
            <a:off x="715500" y="4252400"/>
            <a:ext cx="7713000" cy="1635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4229" name="Google Shape;4229;p99"/>
          <p:cNvSpPr txBox="1"/>
          <p:nvPr/>
        </p:nvSpPr>
        <p:spPr>
          <a:xfrm flipH="1">
            <a:off x="5738175" y="2168374"/>
            <a:ext cx="2157300" cy="4152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Saturn is composed of hydrogen and helium</a:t>
            </a:r>
            <a:endParaRPr>
              <a:solidFill>
                <a:schemeClr val="lt1"/>
              </a:solidFill>
              <a:latin typeface="Bai Jamjuree"/>
              <a:ea typeface="Bai Jamjuree"/>
              <a:cs typeface="Bai Jamjuree"/>
              <a:sym typeface="Bai Jamjuree"/>
            </a:endParaRPr>
          </a:p>
        </p:txBody>
      </p:sp>
      <p:sp>
        <p:nvSpPr>
          <p:cNvPr id="4230" name="Google Shape;4230;p99"/>
          <p:cNvSpPr txBox="1"/>
          <p:nvPr/>
        </p:nvSpPr>
        <p:spPr>
          <a:xfrm flipH="1">
            <a:off x="5745375" y="1785325"/>
            <a:ext cx="2150100" cy="2871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Project A</a:t>
            </a:r>
            <a:endParaRPr>
              <a:solidFill>
                <a:schemeClr val="dk2"/>
              </a:solidFill>
              <a:latin typeface="Bai Jamjuree"/>
              <a:ea typeface="Bai Jamjuree"/>
              <a:cs typeface="Bai Jamjuree"/>
              <a:sym typeface="Bai Jamjuree"/>
            </a:endParaRPr>
          </a:p>
        </p:txBody>
      </p:sp>
      <p:sp>
        <p:nvSpPr>
          <p:cNvPr id="4231" name="Google Shape;4231;p99"/>
          <p:cNvSpPr txBox="1"/>
          <p:nvPr/>
        </p:nvSpPr>
        <p:spPr>
          <a:xfrm flipH="1">
            <a:off x="5738175" y="3337775"/>
            <a:ext cx="2157300" cy="4152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Jupiter is the biggest planet in the Solar System</a:t>
            </a:r>
            <a:endParaRPr>
              <a:solidFill>
                <a:schemeClr val="lt1"/>
              </a:solidFill>
              <a:latin typeface="Bai Jamjuree"/>
              <a:ea typeface="Bai Jamjuree"/>
              <a:cs typeface="Bai Jamjuree"/>
              <a:sym typeface="Bai Jamjuree"/>
            </a:endParaRPr>
          </a:p>
        </p:txBody>
      </p:sp>
      <p:sp>
        <p:nvSpPr>
          <p:cNvPr id="4232" name="Google Shape;4232;p99"/>
          <p:cNvSpPr txBox="1"/>
          <p:nvPr/>
        </p:nvSpPr>
        <p:spPr>
          <a:xfrm flipH="1">
            <a:off x="5745375" y="2954675"/>
            <a:ext cx="2150100" cy="2871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grpSp>
        <p:nvGrpSpPr>
          <p:cNvPr id="4233" name="Google Shape;4233;p99"/>
          <p:cNvGrpSpPr/>
          <p:nvPr/>
        </p:nvGrpSpPr>
        <p:grpSpPr>
          <a:xfrm>
            <a:off x="5639308" y="722871"/>
            <a:ext cx="793256" cy="182899"/>
            <a:chOff x="2685575" y="2835950"/>
            <a:chExt cx="433000" cy="99825"/>
          </a:xfrm>
        </p:grpSpPr>
        <p:sp>
          <p:nvSpPr>
            <p:cNvPr id="4234" name="Google Shape;4234;p9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99"/>
          <p:cNvSpPr/>
          <p:nvPr/>
        </p:nvSpPr>
        <p:spPr>
          <a:xfrm>
            <a:off x="8150738" y="24427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39" name="Google Shape;4239;p99" title="Chart">
            <a:hlinkClick r:id="rId4"/>
          </p:cNvPr>
          <p:cNvPicPr preferRelativeResize="0"/>
          <p:nvPr/>
        </p:nvPicPr>
        <p:blipFill>
          <a:blip r:embed="rId5">
            <a:alphaModFix/>
          </a:blip>
          <a:stretch>
            <a:fillRect/>
          </a:stretch>
        </p:blipFill>
        <p:spPr>
          <a:xfrm>
            <a:off x="1129850" y="1533900"/>
            <a:ext cx="4085115" cy="2525950"/>
          </a:xfrm>
          <a:prstGeom prst="rect">
            <a:avLst/>
          </a:prstGeom>
          <a:noFill/>
          <a:ln>
            <a:noFill/>
          </a:ln>
        </p:spPr>
      </p:pic>
      <p:sp>
        <p:nvSpPr>
          <p:cNvPr id="4240" name="Google Shape;4240;p9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9">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28"/>
                                        </p:tgtEl>
                                        <p:attrNameLst>
                                          <p:attrName>style.visibility</p:attrName>
                                        </p:attrNameLst>
                                      </p:cBhvr>
                                      <p:to>
                                        <p:strVal val="visible"/>
                                      </p:to>
                                    </p:set>
                                    <p:anim calcmode="lin" valueType="num">
                                      <p:cBhvr additive="base">
                                        <p:cTn id="7" dur="1000"/>
                                        <p:tgtEl>
                                          <p:spTgt spid="4228"/>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238"/>
                                        </p:tgtEl>
                                        <p:attrNameLst>
                                          <p:attrName>style.visibility</p:attrName>
                                        </p:attrNameLst>
                                      </p:cBhvr>
                                      <p:to>
                                        <p:strVal val="visible"/>
                                      </p:to>
                                    </p:set>
                                    <p:anim calcmode="lin" valueType="num">
                                      <p:cBhvr additive="base">
                                        <p:cTn id="10" dur="1100"/>
                                        <p:tgtEl>
                                          <p:spTgt spid="4238"/>
                                        </p:tgtEl>
                                        <p:attrNameLst>
                                          <p:attrName>ppt_w</p:attrName>
                                        </p:attrNameLst>
                                      </p:cBhvr>
                                      <p:tavLst>
                                        <p:tav tm="0">
                                          <p:val>
                                            <p:strVal val="0"/>
                                          </p:val>
                                        </p:tav>
                                        <p:tav tm="100000">
                                          <p:val>
                                            <p:strVal val="#ppt_w"/>
                                          </p:val>
                                        </p:tav>
                                      </p:tavLst>
                                    </p:anim>
                                    <p:anim calcmode="lin" valueType="num">
                                      <p:cBhvr additive="base">
                                        <p:cTn id="11" dur="1100"/>
                                        <p:tgtEl>
                                          <p:spTgt spid="4238"/>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4229"/>
                                        </p:tgtEl>
                                        <p:attrNameLst>
                                          <p:attrName>style.visibility</p:attrName>
                                        </p:attrNameLst>
                                      </p:cBhvr>
                                      <p:to>
                                        <p:strVal val="visible"/>
                                      </p:to>
                                    </p:set>
                                    <p:animEffect transition="in" filter="fade">
                                      <p:cBhvr>
                                        <p:cTn id="14" dur="1000"/>
                                        <p:tgtEl>
                                          <p:spTgt spid="4229"/>
                                        </p:tgtEl>
                                      </p:cBhvr>
                                    </p:animEffect>
                                  </p:childTnLst>
                                </p:cTn>
                              </p:par>
                              <p:par>
                                <p:cTn id="15" presetID="10" presetClass="entr" presetSubtype="0" fill="hold" nodeType="withEffect">
                                  <p:stCondLst>
                                    <p:cond delay="0"/>
                                  </p:stCondLst>
                                  <p:childTnLst>
                                    <p:set>
                                      <p:cBhvr>
                                        <p:cTn id="16" dur="1" fill="hold">
                                          <p:stCondLst>
                                            <p:cond delay="0"/>
                                          </p:stCondLst>
                                        </p:cTn>
                                        <p:tgtEl>
                                          <p:spTgt spid="4230"/>
                                        </p:tgtEl>
                                        <p:attrNameLst>
                                          <p:attrName>style.visibility</p:attrName>
                                        </p:attrNameLst>
                                      </p:cBhvr>
                                      <p:to>
                                        <p:strVal val="visible"/>
                                      </p:to>
                                    </p:set>
                                    <p:animEffect transition="in" filter="fade">
                                      <p:cBhvr>
                                        <p:cTn id="17" dur="1000"/>
                                        <p:tgtEl>
                                          <p:spTgt spid="4230"/>
                                        </p:tgtEl>
                                      </p:cBhvr>
                                    </p:animEffect>
                                  </p:childTnLst>
                                </p:cTn>
                              </p:par>
                              <p:par>
                                <p:cTn id="18" presetID="10" presetClass="entr" presetSubtype="0" fill="hold" nodeType="withEffect">
                                  <p:stCondLst>
                                    <p:cond delay="0"/>
                                  </p:stCondLst>
                                  <p:childTnLst>
                                    <p:set>
                                      <p:cBhvr>
                                        <p:cTn id="19" dur="1" fill="hold">
                                          <p:stCondLst>
                                            <p:cond delay="0"/>
                                          </p:stCondLst>
                                        </p:cTn>
                                        <p:tgtEl>
                                          <p:spTgt spid="4231"/>
                                        </p:tgtEl>
                                        <p:attrNameLst>
                                          <p:attrName>style.visibility</p:attrName>
                                        </p:attrNameLst>
                                      </p:cBhvr>
                                      <p:to>
                                        <p:strVal val="visible"/>
                                      </p:to>
                                    </p:set>
                                    <p:animEffect transition="in" filter="fade">
                                      <p:cBhvr>
                                        <p:cTn id="20" dur="1000"/>
                                        <p:tgtEl>
                                          <p:spTgt spid="4231"/>
                                        </p:tgtEl>
                                      </p:cBhvr>
                                    </p:animEffect>
                                  </p:childTnLst>
                                </p:cTn>
                              </p:par>
                              <p:par>
                                <p:cTn id="21" presetID="10" presetClass="entr" presetSubtype="0" fill="hold" nodeType="withEffect">
                                  <p:stCondLst>
                                    <p:cond delay="0"/>
                                  </p:stCondLst>
                                  <p:childTnLst>
                                    <p:set>
                                      <p:cBhvr>
                                        <p:cTn id="22" dur="1" fill="hold">
                                          <p:stCondLst>
                                            <p:cond delay="0"/>
                                          </p:stCondLst>
                                        </p:cTn>
                                        <p:tgtEl>
                                          <p:spTgt spid="4232"/>
                                        </p:tgtEl>
                                        <p:attrNameLst>
                                          <p:attrName>style.visibility</p:attrName>
                                        </p:attrNameLst>
                                      </p:cBhvr>
                                      <p:to>
                                        <p:strVal val="visible"/>
                                      </p:to>
                                    </p:set>
                                    <p:animEffect transition="in" filter="fade">
                                      <p:cBhvr>
                                        <p:cTn id="23" dur="1000"/>
                                        <p:tgtEl>
                                          <p:spTgt spid="4232"/>
                                        </p:tgtEl>
                                      </p:cBhvr>
                                    </p:animEffect>
                                  </p:childTnLst>
                                </p:cTn>
                              </p:par>
                              <p:par>
                                <p:cTn id="24" presetID="2" presetClass="entr" presetSubtype="2" fill="hold" nodeType="withEffect">
                                  <p:stCondLst>
                                    <p:cond delay="0"/>
                                  </p:stCondLst>
                                  <p:childTnLst>
                                    <p:set>
                                      <p:cBhvr>
                                        <p:cTn id="25" dur="1" fill="hold">
                                          <p:stCondLst>
                                            <p:cond delay="0"/>
                                          </p:stCondLst>
                                        </p:cTn>
                                        <p:tgtEl>
                                          <p:spTgt spid="4233"/>
                                        </p:tgtEl>
                                        <p:attrNameLst>
                                          <p:attrName>style.visibility</p:attrName>
                                        </p:attrNameLst>
                                      </p:cBhvr>
                                      <p:to>
                                        <p:strVal val="visible"/>
                                      </p:to>
                                    </p:set>
                                    <p:anim calcmode="lin" valueType="num">
                                      <p:cBhvr additive="base">
                                        <p:cTn id="26" dur="1000"/>
                                        <p:tgtEl>
                                          <p:spTgt spid="4233"/>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4239"/>
                                        </p:tgtEl>
                                        <p:attrNameLst>
                                          <p:attrName>style.visibility</p:attrName>
                                        </p:attrNameLst>
                                      </p:cBhvr>
                                      <p:to>
                                        <p:strVal val="visible"/>
                                      </p:to>
                                    </p:set>
                                    <p:animEffect transition="in" filter="fade">
                                      <p:cBhvr>
                                        <p:cTn id="29" dur="1000"/>
                                        <p:tgtEl>
                                          <p:spTgt spid="4239"/>
                                        </p:tgtEl>
                                      </p:cBhvr>
                                    </p:animEffect>
                                  </p:childTnLst>
                                </p:cTn>
                              </p:par>
                              <p:par>
                                <p:cTn id="30" presetID="2" presetClass="entr" presetSubtype="8" fill="hold" nodeType="withEffect">
                                  <p:stCondLst>
                                    <p:cond delay="0"/>
                                  </p:stCondLst>
                                  <p:childTnLst>
                                    <p:set>
                                      <p:cBhvr>
                                        <p:cTn id="31" dur="1" fill="hold">
                                          <p:stCondLst>
                                            <p:cond delay="0"/>
                                          </p:stCondLst>
                                        </p:cTn>
                                        <p:tgtEl>
                                          <p:spTgt spid="4227"/>
                                        </p:tgtEl>
                                        <p:attrNameLst>
                                          <p:attrName>style.visibility</p:attrName>
                                        </p:attrNameLst>
                                      </p:cBhvr>
                                      <p:to>
                                        <p:strVal val="visible"/>
                                      </p:to>
                                    </p:set>
                                    <p:anim calcmode="lin" valueType="num">
                                      <p:cBhvr additive="base">
                                        <p:cTn id="32" dur="1000"/>
                                        <p:tgtEl>
                                          <p:spTgt spid="4227"/>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4240"/>
                                        </p:tgtEl>
                                        <p:attrNameLst>
                                          <p:attrName>style.visibility</p:attrName>
                                        </p:attrNameLst>
                                      </p:cBhvr>
                                      <p:to>
                                        <p:strVal val="visible"/>
                                      </p:to>
                                    </p:set>
                                    <p:animEffect transition="in" filter="fade">
                                      <p:cBhvr>
                                        <p:cTn id="35" dur="1000"/>
                                        <p:tgtEl>
                                          <p:spTgt spid="4240"/>
                                        </p:tgtEl>
                                      </p:cBhvr>
                                    </p:animEffect>
                                  </p:childTnLst>
                                </p:cTn>
                              </p:par>
                              <p:par>
                                <p:cTn id="36" presetID="10" presetClass="entr" presetSubtype="0" fill="hold" nodeType="withEffect">
                                  <p:stCondLst>
                                    <p:cond delay="0"/>
                                  </p:stCondLst>
                                  <p:childTnLst>
                                    <p:set>
                                      <p:cBhvr>
                                        <p:cTn id="37" dur="1" fill="hold">
                                          <p:stCondLst>
                                            <p:cond delay="0"/>
                                          </p:stCondLst>
                                        </p:cTn>
                                        <p:tgtEl>
                                          <p:spTgt spid="4241"/>
                                        </p:tgtEl>
                                        <p:attrNameLst>
                                          <p:attrName>style.visibility</p:attrName>
                                        </p:attrNameLst>
                                      </p:cBhvr>
                                      <p:to>
                                        <p:strVal val="visible"/>
                                      </p:to>
                                    </p:set>
                                    <p:animEffect transition="in" filter="fade">
                                      <p:cBhvr>
                                        <p:cTn id="38" dur="1000"/>
                                        <p:tgtEl>
                                          <p:spTgt spid="4241"/>
                                        </p:tgtEl>
                                      </p:cBhvr>
                                    </p:animEffect>
                                  </p:childTnLst>
                                </p:cTn>
                              </p:par>
                              <p:par>
                                <p:cTn id="39" presetID="10" presetClass="entr" presetSubtype="0" fill="hold" nodeType="withEffect">
                                  <p:stCondLst>
                                    <p:cond delay="0"/>
                                  </p:stCondLst>
                                  <p:childTnLst>
                                    <p:set>
                                      <p:cBhvr>
                                        <p:cTn id="40" dur="1" fill="hold">
                                          <p:stCondLst>
                                            <p:cond delay="0"/>
                                          </p:stCondLst>
                                        </p:cTn>
                                        <p:tgtEl>
                                          <p:spTgt spid="4242"/>
                                        </p:tgtEl>
                                        <p:attrNameLst>
                                          <p:attrName>style.visibility</p:attrName>
                                        </p:attrNameLst>
                                      </p:cBhvr>
                                      <p:to>
                                        <p:strVal val="visible"/>
                                      </p:to>
                                    </p:set>
                                    <p:animEffect transition="in" filter="fade">
                                      <p:cBhvr>
                                        <p:cTn id="41" dur="1000"/>
                                        <p:tgtEl>
                                          <p:spTgt spid="4242"/>
                                        </p:tgtEl>
                                      </p:cBhvr>
                                    </p:animEffect>
                                  </p:childTnLst>
                                </p:cTn>
                              </p:par>
                              <p:par>
                                <p:cTn id="42" presetID="10" presetClass="entr" presetSubtype="0" fill="hold" nodeType="withEffect">
                                  <p:stCondLst>
                                    <p:cond delay="0"/>
                                  </p:stCondLst>
                                  <p:childTnLst>
                                    <p:set>
                                      <p:cBhvr>
                                        <p:cTn id="43" dur="1" fill="hold">
                                          <p:stCondLst>
                                            <p:cond delay="0"/>
                                          </p:stCondLst>
                                        </p:cTn>
                                        <p:tgtEl>
                                          <p:spTgt spid="4243"/>
                                        </p:tgtEl>
                                        <p:attrNameLst>
                                          <p:attrName>style.visibility</p:attrName>
                                        </p:attrNameLst>
                                      </p:cBhvr>
                                      <p:to>
                                        <p:strVal val="visible"/>
                                      </p:to>
                                    </p:set>
                                    <p:animEffect transition="in" filter="fade">
                                      <p:cBhvr>
                                        <p:cTn id="44" dur="1000"/>
                                        <p:tgtEl>
                                          <p:spTgt spid="4243"/>
                                        </p:tgtEl>
                                      </p:cBhvr>
                                    </p:animEffect>
                                  </p:childTnLst>
                                </p:cTn>
                              </p:par>
                              <p:par>
                                <p:cTn id="45" presetID="10" presetClass="entr" presetSubtype="0" fill="hold" nodeType="withEffect">
                                  <p:stCondLst>
                                    <p:cond delay="0"/>
                                  </p:stCondLst>
                                  <p:childTnLst>
                                    <p:set>
                                      <p:cBhvr>
                                        <p:cTn id="46" dur="1" fill="hold">
                                          <p:stCondLst>
                                            <p:cond delay="0"/>
                                          </p:stCondLst>
                                        </p:cTn>
                                        <p:tgtEl>
                                          <p:spTgt spid="4244"/>
                                        </p:tgtEl>
                                        <p:attrNameLst>
                                          <p:attrName>style.visibility</p:attrName>
                                        </p:attrNameLst>
                                      </p:cBhvr>
                                      <p:to>
                                        <p:strVal val="visible"/>
                                      </p:to>
                                    </p:set>
                                    <p:animEffect transition="in" filter="fade">
                                      <p:cBhvr>
                                        <p:cTn id="47" dur="1000"/>
                                        <p:tgtEl>
                                          <p:spTgt spid="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8"/>
        <p:cNvGrpSpPr/>
        <p:nvPr/>
      </p:nvGrpSpPr>
      <p:grpSpPr>
        <a:xfrm>
          <a:off x="0" y="0"/>
          <a:ext cx="0" cy="0"/>
          <a:chOff x="0" y="0"/>
          <a:chExt cx="0" cy="0"/>
        </a:xfrm>
      </p:grpSpPr>
      <p:sp>
        <p:nvSpPr>
          <p:cNvPr id="4249" name="Google Shape;4249;p10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GANTT CHART</a:t>
            </a:r>
            <a:endParaRPr/>
          </a:p>
        </p:txBody>
      </p:sp>
      <p:sp>
        <p:nvSpPr>
          <p:cNvPr id="4250" name="Google Shape;4250;p100"/>
          <p:cNvSpPr txBox="1"/>
          <p:nvPr/>
        </p:nvSpPr>
        <p:spPr>
          <a:xfrm>
            <a:off x="2145970"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Aug 22</a:t>
            </a:r>
            <a:endParaRPr sz="1300">
              <a:solidFill>
                <a:schemeClr val="lt1"/>
              </a:solidFill>
              <a:latin typeface="Aldrich"/>
              <a:ea typeface="Aldrich"/>
              <a:cs typeface="Aldrich"/>
              <a:sym typeface="Aldrich"/>
            </a:endParaRPr>
          </a:p>
        </p:txBody>
      </p:sp>
      <p:sp>
        <p:nvSpPr>
          <p:cNvPr id="4251" name="Google Shape;4251;p100"/>
          <p:cNvSpPr txBox="1"/>
          <p:nvPr/>
        </p:nvSpPr>
        <p:spPr>
          <a:xfrm>
            <a:off x="3133772"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Sep 22</a:t>
            </a:r>
            <a:endParaRPr sz="1300">
              <a:solidFill>
                <a:schemeClr val="lt1"/>
              </a:solidFill>
              <a:latin typeface="Aldrich"/>
              <a:ea typeface="Aldrich"/>
              <a:cs typeface="Aldrich"/>
              <a:sym typeface="Aldrich"/>
            </a:endParaRPr>
          </a:p>
        </p:txBody>
      </p:sp>
      <p:sp>
        <p:nvSpPr>
          <p:cNvPr id="4252" name="Google Shape;4252;p100"/>
          <p:cNvSpPr txBox="1"/>
          <p:nvPr/>
        </p:nvSpPr>
        <p:spPr>
          <a:xfrm>
            <a:off x="4121553"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Oct 22</a:t>
            </a:r>
            <a:endParaRPr sz="1300">
              <a:solidFill>
                <a:schemeClr val="lt1"/>
              </a:solidFill>
              <a:latin typeface="Aldrich"/>
              <a:ea typeface="Aldrich"/>
              <a:cs typeface="Aldrich"/>
              <a:sym typeface="Aldrich"/>
            </a:endParaRPr>
          </a:p>
        </p:txBody>
      </p:sp>
      <p:sp>
        <p:nvSpPr>
          <p:cNvPr id="4253" name="Google Shape;4253;p100"/>
          <p:cNvSpPr txBox="1"/>
          <p:nvPr/>
        </p:nvSpPr>
        <p:spPr>
          <a:xfrm>
            <a:off x="5109335"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Nov 22</a:t>
            </a:r>
            <a:endParaRPr sz="1300">
              <a:solidFill>
                <a:schemeClr val="lt1"/>
              </a:solidFill>
              <a:latin typeface="Aldrich"/>
              <a:ea typeface="Aldrich"/>
              <a:cs typeface="Aldrich"/>
              <a:sym typeface="Aldrich"/>
            </a:endParaRPr>
          </a:p>
        </p:txBody>
      </p:sp>
      <p:sp>
        <p:nvSpPr>
          <p:cNvPr id="4254" name="Google Shape;4254;p100"/>
          <p:cNvSpPr txBox="1"/>
          <p:nvPr/>
        </p:nvSpPr>
        <p:spPr>
          <a:xfrm>
            <a:off x="6097116"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Dec 22</a:t>
            </a:r>
            <a:endParaRPr sz="1300">
              <a:solidFill>
                <a:schemeClr val="lt1"/>
              </a:solidFill>
              <a:latin typeface="Aldrich"/>
              <a:ea typeface="Aldrich"/>
              <a:cs typeface="Aldrich"/>
              <a:sym typeface="Aldrich"/>
            </a:endParaRPr>
          </a:p>
        </p:txBody>
      </p:sp>
      <p:sp>
        <p:nvSpPr>
          <p:cNvPr id="4255" name="Google Shape;4255;p100"/>
          <p:cNvSpPr/>
          <p:nvPr/>
        </p:nvSpPr>
        <p:spPr>
          <a:xfrm>
            <a:off x="2110720" y="205929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00"/>
          <p:cNvSpPr/>
          <p:nvPr/>
        </p:nvSpPr>
        <p:spPr>
          <a:xfrm>
            <a:off x="2110720" y="2745796"/>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00"/>
          <p:cNvSpPr/>
          <p:nvPr/>
        </p:nvSpPr>
        <p:spPr>
          <a:xfrm>
            <a:off x="2110720" y="3432295"/>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00"/>
          <p:cNvSpPr/>
          <p:nvPr/>
        </p:nvSpPr>
        <p:spPr>
          <a:xfrm>
            <a:off x="2110720" y="137279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00"/>
          <p:cNvSpPr txBox="1"/>
          <p:nvPr/>
        </p:nvSpPr>
        <p:spPr>
          <a:xfrm>
            <a:off x="855890" y="1573600"/>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Finish</a:t>
            </a:r>
            <a:endParaRPr>
              <a:solidFill>
                <a:schemeClr val="lt1"/>
              </a:solidFill>
              <a:latin typeface="Bai Jamjuree"/>
              <a:ea typeface="Bai Jamjuree"/>
              <a:cs typeface="Bai Jamjuree"/>
              <a:sym typeface="Bai Jamjuree"/>
            </a:endParaRPr>
          </a:p>
        </p:txBody>
      </p:sp>
      <p:sp>
        <p:nvSpPr>
          <p:cNvPr id="4260" name="Google Shape;4260;p100"/>
          <p:cNvSpPr txBox="1"/>
          <p:nvPr/>
        </p:nvSpPr>
        <p:spPr>
          <a:xfrm>
            <a:off x="855890" y="2260099"/>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Last task</a:t>
            </a:r>
            <a:endParaRPr>
              <a:solidFill>
                <a:schemeClr val="lt1"/>
              </a:solidFill>
              <a:latin typeface="Bai Jamjuree"/>
              <a:ea typeface="Bai Jamjuree"/>
              <a:cs typeface="Bai Jamjuree"/>
              <a:sym typeface="Bai Jamjuree"/>
            </a:endParaRPr>
          </a:p>
        </p:txBody>
      </p:sp>
      <p:sp>
        <p:nvSpPr>
          <p:cNvPr id="4261" name="Google Shape;4261;p100"/>
          <p:cNvSpPr txBox="1"/>
          <p:nvPr/>
        </p:nvSpPr>
        <p:spPr>
          <a:xfrm>
            <a:off x="855890" y="2946598"/>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Small task</a:t>
            </a:r>
            <a:endParaRPr>
              <a:solidFill>
                <a:schemeClr val="lt1"/>
              </a:solidFill>
              <a:latin typeface="Bai Jamjuree"/>
              <a:ea typeface="Bai Jamjuree"/>
              <a:cs typeface="Bai Jamjuree"/>
              <a:sym typeface="Bai Jamjuree"/>
            </a:endParaRPr>
          </a:p>
        </p:txBody>
      </p:sp>
      <p:sp>
        <p:nvSpPr>
          <p:cNvPr id="4262" name="Google Shape;4262;p100"/>
          <p:cNvSpPr txBox="1"/>
          <p:nvPr/>
        </p:nvSpPr>
        <p:spPr>
          <a:xfrm>
            <a:off x="855890" y="3633097"/>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Initial task</a:t>
            </a:r>
            <a:endParaRPr>
              <a:solidFill>
                <a:schemeClr val="lt1"/>
              </a:solidFill>
              <a:latin typeface="Bai Jamjuree"/>
              <a:ea typeface="Bai Jamjuree"/>
              <a:cs typeface="Bai Jamjuree"/>
              <a:sym typeface="Bai Jamjuree"/>
            </a:endParaRPr>
          </a:p>
        </p:txBody>
      </p:sp>
      <p:grpSp>
        <p:nvGrpSpPr>
          <p:cNvPr id="4263" name="Google Shape;4263;p100"/>
          <p:cNvGrpSpPr/>
          <p:nvPr/>
        </p:nvGrpSpPr>
        <p:grpSpPr>
          <a:xfrm>
            <a:off x="3589352" y="4805245"/>
            <a:ext cx="1965289" cy="517060"/>
            <a:chOff x="3539975" y="3523525"/>
            <a:chExt cx="745925" cy="196250"/>
          </a:xfrm>
        </p:grpSpPr>
        <p:sp>
          <p:nvSpPr>
            <p:cNvPr id="4264" name="Google Shape;4264;p10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0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0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0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0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0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0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0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0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0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0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0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0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0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0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0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0" name="Google Shape;4280;p100"/>
          <p:cNvPicPr preferRelativeResize="0"/>
          <p:nvPr/>
        </p:nvPicPr>
        <p:blipFill>
          <a:blip r:embed="rId3">
            <a:alphaModFix/>
          </a:blip>
          <a:stretch>
            <a:fillRect/>
          </a:stretch>
        </p:blipFill>
        <p:spPr>
          <a:xfrm>
            <a:off x="4149314" y="-1665175"/>
            <a:ext cx="2527512" cy="2681250"/>
          </a:xfrm>
          <a:prstGeom prst="rect">
            <a:avLst/>
          </a:prstGeom>
          <a:noFill/>
          <a:ln>
            <a:noFill/>
          </a:ln>
        </p:spPr>
      </p:pic>
      <p:sp>
        <p:nvSpPr>
          <p:cNvPr id="4281" name="Google Shape;4281;p100"/>
          <p:cNvSpPr/>
          <p:nvPr/>
        </p:nvSpPr>
        <p:spPr>
          <a:xfrm>
            <a:off x="3098522"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00"/>
          <p:cNvSpPr/>
          <p:nvPr/>
        </p:nvSpPr>
        <p:spPr>
          <a:xfrm>
            <a:off x="4086303"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00"/>
          <p:cNvSpPr/>
          <p:nvPr/>
        </p:nvSpPr>
        <p:spPr>
          <a:xfrm>
            <a:off x="5074085"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00"/>
          <p:cNvSpPr/>
          <p:nvPr/>
        </p:nvSpPr>
        <p:spPr>
          <a:xfrm>
            <a:off x="6061866"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00"/>
          <p:cNvSpPr/>
          <p:nvPr/>
        </p:nvSpPr>
        <p:spPr>
          <a:xfrm>
            <a:off x="3098522"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00"/>
          <p:cNvSpPr/>
          <p:nvPr/>
        </p:nvSpPr>
        <p:spPr>
          <a:xfrm>
            <a:off x="4086303"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00"/>
          <p:cNvSpPr/>
          <p:nvPr/>
        </p:nvSpPr>
        <p:spPr>
          <a:xfrm>
            <a:off x="5074085"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00"/>
          <p:cNvSpPr/>
          <p:nvPr/>
        </p:nvSpPr>
        <p:spPr>
          <a:xfrm>
            <a:off x="6061866"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00"/>
          <p:cNvSpPr/>
          <p:nvPr/>
        </p:nvSpPr>
        <p:spPr>
          <a:xfrm>
            <a:off x="3098522"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00"/>
          <p:cNvSpPr/>
          <p:nvPr/>
        </p:nvSpPr>
        <p:spPr>
          <a:xfrm>
            <a:off x="4086303"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00"/>
          <p:cNvSpPr/>
          <p:nvPr/>
        </p:nvSpPr>
        <p:spPr>
          <a:xfrm>
            <a:off x="5074085"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00"/>
          <p:cNvSpPr/>
          <p:nvPr/>
        </p:nvSpPr>
        <p:spPr>
          <a:xfrm>
            <a:off x="6061866"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00"/>
          <p:cNvSpPr/>
          <p:nvPr/>
        </p:nvSpPr>
        <p:spPr>
          <a:xfrm>
            <a:off x="3098522"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00"/>
          <p:cNvSpPr/>
          <p:nvPr/>
        </p:nvSpPr>
        <p:spPr>
          <a:xfrm>
            <a:off x="4086303"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00"/>
          <p:cNvSpPr/>
          <p:nvPr/>
        </p:nvSpPr>
        <p:spPr>
          <a:xfrm>
            <a:off x="5074085"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00"/>
          <p:cNvSpPr/>
          <p:nvPr/>
        </p:nvSpPr>
        <p:spPr>
          <a:xfrm>
            <a:off x="6061866"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00"/>
          <p:cNvSpPr/>
          <p:nvPr/>
        </p:nvSpPr>
        <p:spPr>
          <a:xfrm>
            <a:off x="3554288" y="3531281"/>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00"/>
          <p:cNvSpPr/>
          <p:nvPr/>
        </p:nvSpPr>
        <p:spPr>
          <a:xfrm>
            <a:off x="2110740" y="3739578"/>
            <a:ext cx="14391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00"/>
          <p:cNvSpPr/>
          <p:nvPr/>
        </p:nvSpPr>
        <p:spPr>
          <a:xfrm>
            <a:off x="7125031" y="2433533"/>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00"/>
          <p:cNvSpPr txBox="1"/>
          <p:nvPr/>
        </p:nvSpPr>
        <p:spPr>
          <a:xfrm>
            <a:off x="7372756" y="2433533"/>
            <a:ext cx="1174200" cy="22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Critical</a:t>
            </a:r>
            <a:endParaRPr>
              <a:solidFill>
                <a:schemeClr val="lt1"/>
              </a:solidFill>
              <a:latin typeface="Bai Jamjuree"/>
              <a:ea typeface="Bai Jamjuree"/>
              <a:cs typeface="Bai Jamjuree"/>
              <a:sym typeface="Bai Jamjuree"/>
            </a:endParaRPr>
          </a:p>
        </p:txBody>
      </p:sp>
      <p:sp>
        <p:nvSpPr>
          <p:cNvPr id="4301" name="Google Shape;4301;p100"/>
          <p:cNvSpPr/>
          <p:nvPr/>
        </p:nvSpPr>
        <p:spPr>
          <a:xfrm>
            <a:off x="7125031" y="278408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00"/>
          <p:cNvSpPr txBox="1"/>
          <p:nvPr/>
        </p:nvSpPr>
        <p:spPr>
          <a:xfrm>
            <a:off x="7372756" y="2784083"/>
            <a:ext cx="1174200" cy="22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Not critical</a:t>
            </a:r>
            <a:endParaRPr>
              <a:solidFill>
                <a:schemeClr val="lt1"/>
              </a:solidFill>
              <a:latin typeface="Bai Jamjuree"/>
              <a:ea typeface="Bai Jamjuree"/>
              <a:cs typeface="Bai Jamjuree"/>
              <a:sym typeface="Bai Jamjuree"/>
            </a:endParaRPr>
          </a:p>
        </p:txBody>
      </p:sp>
      <p:sp>
        <p:nvSpPr>
          <p:cNvPr id="4303" name="Google Shape;4303;p100"/>
          <p:cNvSpPr/>
          <p:nvPr/>
        </p:nvSpPr>
        <p:spPr>
          <a:xfrm>
            <a:off x="4087415" y="3060488"/>
            <a:ext cx="45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00"/>
          <p:cNvSpPr/>
          <p:nvPr/>
        </p:nvSpPr>
        <p:spPr>
          <a:xfrm>
            <a:off x="4538263" y="2844190"/>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00"/>
          <p:cNvSpPr/>
          <p:nvPr/>
        </p:nvSpPr>
        <p:spPr>
          <a:xfrm>
            <a:off x="5075715" y="2371250"/>
            <a:ext cx="9072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00"/>
          <p:cNvSpPr/>
          <p:nvPr/>
        </p:nvSpPr>
        <p:spPr>
          <a:xfrm>
            <a:off x="5526563" y="2154953"/>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00"/>
          <p:cNvSpPr/>
          <p:nvPr/>
        </p:nvSpPr>
        <p:spPr>
          <a:xfrm>
            <a:off x="6064015" y="1683900"/>
            <a:ext cx="6786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00"/>
          <p:cNvSpPr/>
          <p:nvPr/>
        </p:nvSpPr>
        <p:spPr>
          <a:xfrm>
            <a:off x="6340017" y="1467600"/>
            <a:ext cx="6312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0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0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0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0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0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55"/>
                                        </p:tgtEl>
                                        <p:attrNameLst>
                                          <p:attrName>style.visibility</p:attrName>
                                        </p:attrNameLst>
                                      </p:cBhvr>
                                      <p:to>
                                        <p:strVal val="visible"/>
                                      </p:to>
                                    </p:set>
                                    <p:animEffect transition="in" filter="fade">
                                      <p:cBhvr>
                                        <p:cTn id="7" dur="1000"/>
                                        <p:tgtEl>
                                          <p:spTgt spid="4255"/>
                                        </p:tgtEl>
                                      </p:cBhvr>
                                    </p:animEffect>
                                  </p:childTnLst>
                                </p:cTn>
                              </p:par>
                              <p:par>
                                <p:cTn id="8" presetID="10" presetClass="entr" presetSubtype="0" fill="hold" nodeType="withEffect">
                                  <p:stCondLst>
                                    <p:cond delay="0"/>
                                  </p:stCondLst>
                                  <p:childTnLst>
                                    <p:set>
                                      <p:cBhvr>
                                        <p:cTn id="9" dur="1" fill="hold">
                                          <p:stCondLst>
                                            <p:cond delay="0"/>
                                          </p:stCondLst>
                                        </p:cTn>
                                        <p:tgtEl>
                                          <p:spTgt spid="4256"/>
                                        </p:tgtEl>
                                        <p:attrNameLst>
                                          <p:attrName>style.visibility</p:attrName>
                                        </p:attrNameLst>
                                      </p:cBhvr>
                                      <p:to>
                                        <p:strVal val="visible"/>
                                      </p:to>
                                    </p:set>
                                    <p:animEffect transition="in" filter="fade">
                                      <p:cBhvr>
                                        <p:cTn id="10" dur="1000"/>
                                        <p:tgtEl>
                                          <p:spTgt spid="4256"/>
                                        </p:tgtEl>
                                      </p:cBhvr>
                                    </p:animEffect>
                                  </p:childTnLst>
                                </p:cTn>
                              </p:par>
                              <p:par>
                                <p:cTn id="11" presetID="10" presetClass="entr" presetSubtype="0" fill="hold" nodeType="withEffect">
                                  <p:stCondLst>
                                    <p:cond delay="0"/>
                                  </p:stCondLst>
                                  <p:childTnLst>
                                    <p:set>
                                      <p:cBhvr>
                                        <p:cTn id="12" dur="1" fill="hold">
                                          <p:stCondLst>
                                            <p:cond delay="0"/>
                                          </p:stCondLst>
                                        </p:cTn>
                                        <p:tgtEl>
                                          <p:spTgt spid="4257"/>
                                        </p:tgtEl>
                                        <p:attrNameLst>
                                          <p:attrName>style.visibility</p:attrName>
                                        </p:attrNameLst>
                                      </p:cBhvr>
                                      <p:to>
                                        <p:strVal val="visible"/>
                                      </p:to>
                                    </p:set>
                                    <p:animEffect transition="in" filter="fade">
                                      <p:cBhvr>
                                        <p:cTn id="13" dur="1000"/>
                                        <p:tgtEl>
                                          <p:spTgt spid="4257"/>
                                        </p:tgtEl>
                                      </p:cBhvr>
                                    </p:animEffect>
                                  </p:childTnLst>
                                </p:cTn>
                              </p:par>
                              <p:par>
                                <p:cTn id="14" presetID="10" presetClass="entr" presetSubtype="0" fill="hold" nodeType="withEffect">
                                  <p:stCondLst>
                                    <p:cond delay="0"/>
                                  </p:stCondLst>
                                  <p:childTnLst>
                                    <p:set>
                                      <p:cBhvr>
                                        <p:cTn id="15" dur="1" fill="hold">
                                          <p:stCondLst>
                                            <p:cond delay="0"/>
                                          </p:stCondLst>
                                        </p:cTn>
                                        <p:tgtEl>
                                          <p:spTgt spid="4258"/>
                                        </p:tgtEl>
                                        <p:attrNameLst>
                                          <p:attrName>style.visibility</p:attrName>
                                        </p:attrNameLst>
                                      </p:cBhvr>
                                      <p:to>
                                        <p:strVal val="visible"/>
                                      </p:to>
                                    </p:set>
                                    <p:animEffect transition="in" filter="fade">
                                      <p:cBhvr>
                                        <p:cTn id="16" dur="1000"/>
                                        <p:tgtEl>
                                          <p:spTgt spid="4258"/>
                                        </p:tgtEl>
                                      </p:cBhvr>
                                    </p:animEffect>
                                  </p:childTnLst>
                                </p:cTn>
                              </p:par>
                              <p:par>
                                <p:cTn id="17" presetID="10" presetClass="entr" presetSubtype="0" fill="hold" nodeType="withEffect">
                                  <p:stCondLst>
                                    <p:cond delay="0"/>
                                  </p:stCondLst>
                                  <p:childTnLst>
                                    <p:set>
                                      <p:cBhvr>
                                        <p:cTn id="18" dur="1" fill="hold">
                                          <p:stCondLst>
                                            <p:cond delay="0"/>
                                          </p:stCondLst>
                                        </p:cTn>
                                        <p:tgtEl>
                                          <p:spTgt spid="4281"/>
                                        </p:tgtEl>
                                        <p:attrNameLst>
                                          <p:attrName>style.visibility</p:attrName>
                                        </p:attrNameLst>
                                      </p:cBhvr>
                                      <p:to>
                                        <p:strVal val="visible"/>
                                      </p:to>
                                    </p:set>
                                    <p:animEffect transition="in" filter="fade">
                                      <p:cBhvr>
                                        <p:cTn id="19" dur="1000"/>
                                        <p:tgtEl>
                                          <p:spTgt spid="4281"/>
                                        </p:tgtEl>
                                      </p:cBhvr>
                                    </p:animEffect>
                                  </p:childTnLst>
                                </p:cTn>
                              </p:par>
                              <p:par>
                                <p:cTn id="20" presetID="10" presetClass="entr" presetSubtype="0" fill="hold" nodeType="withEffect">
                                  <p:stCondLst>
                                    <p:cond delay="0"/>
                                  </p:stCondLst>
                                  <p:childTnLst>
                                    <p:set>
                                      <p:cBhvr>
                                        <p:cTn id="21" dur="1" fill="hold">
                                          <p:stCondLst>
                                            <p:cond delay="0"/>
                                          </p:stCondLst>
                                        </p:cTn>
                                        <p:tgtEl>
                                          <p:spTgt spid="4282"/>
                                        </p:tgtEl>
                                        <p:attrNameLst>
                                          <p:attrName>style.visibility</p:attrName>
                                        </p:attrNameLst>
                                      </p:cBhvr>
                                      <p:to>
                                        <p:strVal val="visible"/>
                                      </p:to>
                                    </p:set>
                                    <p:animEffect transition="in" filter="fade">
                                      <p:cBhvr>
                                        <p:cTn id="22" dur="1000"/>
                                        <p:tgtEl>
                                          <p:spTgt spid="4282"/>
                                        </p:tgtEl>
                                      </p:cBhvr>
                                    </p:animEffect>
                                  </p:childTnLst>
                                </p:cTn>
                              </p:par>
                              <p:par>
                                <p:cTn id="23" presetID="10" presetClass="entr" presetSubtype="0" fill="hold" nodeType="withEffect">
                                  <p:stCondLst>
                                    <p:cond delay="0"/>
                                  </p:stCondLst>
                                  <p:childTnLst>
                                    <p:set>
                                      <p:cBhvr>
                                        <p:cTn id="24" dur="1" fill="hold">
                                          <p:stCondLst>
                                            <p:cond delay="0"/>
                                          </p:stCondLst>
                                        </p:cTn>
                                        <p:tgtEl>
                                          <p:spTgt spid="4283"/>
                                        </p:tgtEl>
                                        <p:attrNameLst>
                                          <p:attrName>style.visibility</p:attrName>
                                        </p:attrNameLst>
                                      </p:cBhvr>
                                      <p:to>
                                        <p:strVal val="visible"/>
                                      </p:to>
                                    </p:set>
                                    <p:animEffect transition="in" filter="fade">
                                      <p:cBhvr>
                                        <p:cTn id="25" dur="1000"/>
                                        <p:tgtEl>
                                          <p:spTgt spid="4283"/>
                                        </p:tgtEl>
                                      </p:cBhvr>
                                    </p:animEffect>
                                  </p:childTnLst>
                                </p:cTn>
                              </p:par>
                              <p:par>
                                <p:cTn id="26" presetID="10" presetClass="entr" presetSubtype="0" fill="hold" nodeType="withEffect">
                                  <p:stCondLst>
                                    <p:cond delay="0"/>
                                  </p:stCondLst>
                                  <p:childTnLst>
                                    <p:set>
                                      <p:cBhvr>
                                        <p:cTn id="27" dur="1" fill="hold">
                                          <p:stCondLst>
                                            <p:cond delay="0"/>
                                          </p:stCondLst>
                                        </p:cTn>
                                        <p:tgtEl>
                                          <p:spTgt spid="4284"/>
                                        </p:tgtEl>
                                        <p:attrNameLst>
                                          <p:attrName>style.visibility</p:attrName>
                                        </p:attrNameLst>
                                      </p:cBhvr>
                                      <p:to>
                                        <p:strVal val="visible"/>
                                      </p:to>
                                    </p:set>
                                    <p:animEffect transition="in" filter="fade">
                                      <p:cBhvr>
                                        <p:cTn id="28" dur="1000"/>
                                        <p:tgtEl>
                                          <p:spTgt spid="4284"/>
                                        </p:tgtEl>
                                      </p:cBhvr>
                                    </p:animEffect>
                                  </p:childTnLst>
                                </p:cTn>
                              </p:par>
                              <p:par>
                                <p:cTn id="29" presetID="10" presetClass="entr" presetSubtype="0" fill="hold" nodeType="withEffect">
                                  <p:stCondLst>
                                    <p:cond delay="0"/>
                                  </p:stCondLst>
                                  <p:childTnLst>
                                    <p:set>
                                      <p:cBhvr>
                                        <p:cTn id="30" dur="1" fill="hold">
                                          <p:stCondLst>
                                            <p:cond delay="0"/>
                                          </p:stCondLst>
                                        </p:cTn>
                                        <p:tgtEl>
                                          <p:spTgt spid="4285"/>
                                        </p:tgtEl>
                                        <p:attrNameLst>
                                          <p:attrName>style.visibility</p:attrName>
                                        </p:attrNameLst>
                                      </p:cBhvr>
                                      <p:to>
                                        <p:strVal val="visible"/>
                                      </p:to>
                                    </p:set>
                                    <p:animEffect transition="in" filter="fade">
                                      <p:cBhvr>
                                        <p:cTn id="31" dur="1000"/>
                                        <p:tgtEl>
                                          <p:spTgt spid="4285"/>
                                        </p:tgtEl>
                                      </p:cBhvr>
                                    </p:animEffect>
                                  </p:childTnLst>
                                </p:cTn>
                              </p:par>
                              <p:par>
                                <p:cTn id="32" presetID="10" presetClass="entr" presetSubtype="0" fill="hold" nodeType="withEffect">
                                  <p:stCondLst>
                                    <p:cond delay="0"/>
                                  </p:stCondLst>
                                  <p:childTnLst>
                                    <p:set>
                                      <p:cBhvr>
                                        <p:cTn id="33" dur="1" fill="hold">
                                          <p:stCondLst>
                                            <p:cond delay="0"/>
                                          </p:stCondLst>
                                        </p:cTn>
                                        <p:tgtEl>
                                          <p:spTgt spid="4286"/>
                                        </p:tgtEl>
                                        <p:attrNameLst>
                                          <p:attrName>style.visibility</p:attrName>
                                        </p:attrNameLst>
                                      </p:cBhvr>
                                      <p:to>
                                        <p:strVal val="visible"/>
                                      </p:to>
                                    </p:set>
                                    <p:animEffect transition="in" filter="fade">
                                      <p:cBhvr>
                                        <p:cTn id="34" dur="1000"/>
                                        <p:tgtEl>
                                          <p:spTgt spid="4286"/>
                                        </p:tgtEl>
                                      </p:cBhvr>
                                    </p:animEffect>
                                  </p:childTnLst>
                                </p:cTn>
                              </p:par>
                              <p:par>
                                <p:cTn id="35" presetID="10" presetClass="entr" presetSubtype="0" fill="hold" nodeType="withEffect">
                                  <p:stCondLst>
                                    <p:cond delay="0"/>
                                  </p:stCondLst>
                                  <p:childTnLst>
                                    <p:set>
                                      <p:cBhvr>
                                        <p:cTn id="36" dur="1" fill="hold">
                                          <p:stCondLst>
                                            <p:cond delay="0"/>
                                          </p:stCondLst>
                                        </p:cTn>
                                        <p:tgtEl>
                                          <p:spTgt spid="4287"/>
                                        </p:tgtEl>
                                        <p:attrNameLst>
                                          <p:attrName>style.visibility</p:attrName>
                                        </p:attrNameLst>
                                      </p:cBhvr>
                                      <p:to>
                                        <p:strVal val="visible"/>
                                      </p:to>
                                    </p:set>
                                    <p:animEffect transition="in" filter="fade">
                                      <p:cBhvr>
                                        <p:cTn id="37" dur="1000"/>
                                        <p:tgtEl>
                                          <p:spTgt spid="4287"/>
                                        </p:tgtEl>
                                      </p:cBhvr>
                                    </p:animEffect>
                                  </p:childTnLst>
                                </p:cTn>
                              </p:par>
                              <p:par>
                                <p:cTn id="38" presetID="10" presetClass="entr" presetSubtype="0" fill="hold" nodeType="withEffect">
                                  <p:stCondLst>
                                    <p:cond delay="0"/>
                                  </p:stCondLst>
                                  <p:childTnLst>
                                    <p:set>
                                      <p:cBhvr>
                                        <p:cTn id="39" dur="1" fill="hold">
                                          <p:stCondLst>
                                            <p:cond delay="0"/>
                                          </p:stCondLst>
                                        </p:cTn>
                                        <p:tgtEl>
                                          <p:spTgt spid="4288"/>
                                        </p:tgtEl>
                                        <p:attrNameLst>
                                          <p:attrName>style.visibility</p:attrName>
                                        </p:attrNameLst>
                                      </p:cBhvr>
                                      <p:to>
                                        <p:strVal val="visible"/>
                                      </p:to>
                                    </p:set>
                                    <p:animEffect transition="in" filter="fade">
                                      <p:cBhvr>
                                        <p:cTn id="40" dur="1000"/>
                                        <p:tgtEl>
                                          <p:spTgt spid="4288"/>
                                        </p:tgtEl>
                                      </p:cBhvr>
                                    </p:animEffect>
                                  </p:childTnLst>
                                </p:cTn>
                              </p:par>
                              <p:par>
                                <p:cTn id="41" presetID="10" presetClass="entr" presetSubtype="0" fill="hold" nodeType="withEffect">
                                  <p:stCondLst>
                                    <p:cond delay="0"/>
                                  </p:stCondLst>
                                  <p:childTnLst>
                                    <p:set>
                                      <p:cBhvr>
                                        <p:cTn id="42" dur="1" fill="hold">
                                          <p:stCondLst>
                                            <p:cond delay="0"/>
                                          </p:stCondLst>
                                        </p:cTn>
                                        <p:tgtEl>
                                          <p:spTgt spid="4289"/>
                                        </p:tgtEl>
                                        <p:attrNameLst>
                                          <p:attrName>style.visibility</p:attrName>
                                        </p:attrNameLst>
                                      </p:cBhvr>
                                      <p:to>
                                        <p:strVal val="visible"/>
                                      </p:to>
                                    </p:set>
                                    <p:animEffect transition="in" filter="fade">
                                      <p:cBhvr>
                                        <p:cTn id="43" dur="1000"/>
                                        <p:tgtEl>
                                          <p:spTgt spid="4289"/>
                                        </p:tgtEl>
                                      </p:cBhvr>
                                    </p:animEffect>
                                  </p:childTnLst>
                                </p:cTn>
                              </p:par>
                              <p:par>
                                <p:cTn id="44" presetID="10" presetClass="entr" presetSubtype="0" fill="hold" nodeType="withEffect">
                                  <p:stCondLst>
                                    <p:cond delay="0"/>
                                  </p:stCondLst>
                                  <p:childTnLst>
                                    <p:set>
                                      <p:cBhvr>
                                        <p:cTn id="45" dur="1" fill="hold">
                                          <p:stCondLst>
                                            <p:cond delay="0"/>
                                          </p:stCondLst>
                                        </p:cTn>
                                        <p:tgtEl>
                                          <p:spTgt spid="4290"/>
                                        </p:tgtEl>
                                        <p:attrNameLst>
                                          <p:attrName>style.visibility</p:attrName>
                                        </p:attrNameLst>
                                      </p:cBhvr>
                                      <p:to>
                                        <p:strVal val="visible"/>
                                      </p:to>
                                    </p:set>
                                    <p:animEffect transition="in" filter="fade">
                                      <p:cBhvr>
                                        <p:cTn id="46" dur="1000"/>
                                        <p:tgtEl>
                                          <p:spTgt spid="4290"/>
                                        </p:tgtEl>
                                      </p:cBhvr>
                                    </p:animEffect>
                                  </p:childTnLst>
                                </p:cTn>
                              </p:par>
                              <p:par>
                                <p:cTn id="47" presetID="10" presetClass="entr" presetSubtype="0" fill="hold" nodeType="withEffect">
                                  <p:stCondLst>
                                    <p:cond delay="0"/>
                                  </p:stCondLst>
                                  <p:childTnLst>
                                    <p:set>
                                      <p:cBhvr>
                                        <p:cTn id="48" dur="1" fill="hold">
                                          <p:stCondLst>
                                            <p:cond delay="0"/>
                                          </p:stCondLst>
                                        </p:cTn>
                                        <p:tgtEl>
                                          <p:spTgt spid="4291"/>
                                        </p:tgtEl>
                                        <p:attrNameLst>
                                          <p:attrName>style.visibility</p:attrName>
                                        </p:attrNameLst>
                                      </p:cBhvr>
                                      <p:to>
                                        <p:strVal val="visible"/>
                                      </p:to>
                                    </p:set>
                                    <p:animEffect transition="in" filter="fade">
                                      <p:cBhvr>
                                        <p:cTn id="49" dur="1000"/>
                                        <p:tgtEl>
                                          <p:spTgt spid="4291"/>
                                        </p:tgtEl>
                                      </p:cBhvr>
                                    </p:animEffect>
                                  </p:childTnLst>
                                </p:cTn>
                              </p:par>
                              <p:par>
                                <p:cTn id="50" presetID="10" presetClass="entr" presetSubtype="0" fill="hold" nodeType="withEffect">
                                  <p:stCondLst>
                                    <p:cond delay="0"/>
                                  </p:stCondLst>
                                  <p:childTnLst>
                                    <p:set>
                                      <p:cBhvr>
                                        <p:cTn id="51" dur="1" fill="hold">
                                          <p:stCondLst>
                                            <p:cond delay="0"/>
                                          </p:stCondLst>
                                        </p:cTn>
                                        <p:tgtEl>
                                          <p:spTgt spid="4292"/>
                                        </p:tgtEl>
                                        <p:attrNameLst>
                                          <p:attrName>style.visibility</p:attrName>
                                        </p:attrNameLst>
                                      </p:cBhvr>
                                      <p:to>
                                        <p:strVal val="visible"/>
                                      </p:to>
                                    </p:set>
                                    <p:animEffect transition="in" filter="fade">
                                      <p:cBhvr>
                                        <p:cTn id="52" dur="1000"/>
                                        <p:tgtEl>
                                          <p:spTgt spid="4292"/>
                                        </p:tgtEl>
                                      </p:cBhvr>
                                    </p:animEffect>
                                  </p:childTnLst>
                                </p:cTn>
                              </p:par>
                              <p:par>
                                <p:cTn id="53" presetID="10" presetClass="entr" presetSubtype="0" fill="hold" nodeType="withEffect">
                                  <p:stCondLst>
                                    <p:cond delay="0"/>
                                  </p:stCondLst>
                                  <p:childTnLst>
                                    <p:set>
                                      <p:cBhvr>
                                        <p:cTn id="54" dur="1" fill="hold">
                                          <p:stCondLst>
                                            <p:cond delay="0"/>
                                          </p:stCondLst>
                                        </p:cTn>
                                        <p:tgtEl>
                                          <p:spTgt spid="4293"/>
                                        </p:tgtEl>
                                        <p:attrNameLst>
                                          <p:attrName>style.visibility</p:attrName>
                                        </p:attrNameLst>
                                      </p:cBhvr>
                                      <p:to>
                                        <p:strVal val="visible"/>
                                      </p:to>
                                    </p:set>
                                    <p:animEffect transition="in" filter="fade">
                                      <p:cBhvr>
                                        <p:cTn id="55" dur="1000"/>
                                        <p:tgtEl>
                                          <p:spTgt spid="4293"/>
                                        </p:tgtEl>
                                      </p:cBhvr>
                                    </p:animEffect>
                                  </p:childTnLst>
                                </p:cTn>
                              </p:par>
                              <p:par>
                                <p:cTn id="56" presetID="10" presetClass="entr" presetSubtype="0" fill="hold" nodeType="withEffect">
                                  <p:stCondLst>
                                    <p:cond delay="0"/>
                                  </p:stCondLst>
                                  <p:childTnLst>
                                    <p:set>
                                      <p:cBhvr>
                                        <p:cTn id="57" dur="1" fill="hold">
                                          <p:stCondLst>
                                            <p:cond delay="0"/>
                                          </p:stCondLst>
                                        </p:cTn>
                                        <p:tgtEl>
                                          <p:spTgt spid="4294"/>
                                        </p:tgtEl>
                                        <p:attrNameLst>
                                          <p:attrName>style.visibility</p:attrName>
                                        </p:attrNameLst>
                                      </p:cBhvr>
                                      <p:to>
                                        <p:strVal val="visible"/>
                                      </p:to>
                                    </p:set>
                                    <p:animEffect transition="in" filter="fade">
                                      <p:cBhvr>
                                        <p:cTn id="58" dur="1000"/>
                                        <p:tgtEl>
                                          <p:spTgt spid="4294"/>
                                        </p:tgtEl>
                                      </p:cBhvr>
                                    </p:animEffect>
                                  </p:childTnLst>
                                </p:cTn>
                              </p:par>
                              <p:par>
                                <p:cTn id="59" presetID="10" presetClass="entr" presetSubtype="0" fill="hold" nodeType="withEffect">
                                  <p:stCondLst>
                                    <p:cond delay="0"/>
                                  </p:stCondLst>
                                  <p:childTnLst>
                                    <p:set>
                                      <p:cBhvr>
                                        <p:cTn id="60" dur="1" fill="hold">
                                          <p:stCondLst>
                                            <p:cond delay="0"/>
                                          </p:stCondLst>
                                        </p:cTn>
                                        <p:tgtEl>
                                          <p:spTgt spid="4295"/>
                                        </p:tgtEl>
                                        <p:attrNameLst>
                                          <p:attrName>style.visibility</p:attrName>
                                        </p:attrNameLst>
                                      </p:cBhvr>
                                      <p:to>
                                        <p:strVal val="visible"/>
                                      </p:to>
                                    </p:set>
                                    <p:animEffect transition="in" filter="fade">
                                      <p:cBhvr>
                                        <p:cTn id="61" dur="1000"/>
                                        <p:tgtEl>
                                          <p:spTgt spid="4295"/>
                                        </p:tgtEl>
                                      </p:cBhvr>
                                    </p:animEffect>
                                  </p:childTnLst>
                                </p:cTn>
                              </p:par>
                              <p:par>
                                <p:cTn id="62" presetID="10" presetClass="entr" presetSubtype="0" fill="hold" nodeType="withEffect">
                                  <p:stCondLst>
                                    <p:cond delay="0"/>
                                  </p:stCondLst>
                                  <p:childTnLst>
                                    <p:set>
                                      <p:cBhvr>
                                        <p:cTn id="63" dur="1" fill="hold">
                                          <p:stCondLst>
                                            <p:cond delay="0"/>
                                          </p:stCondLst>
                                        </p:cTn>
                                        <p:tgtEl>
                                          <p:spTgt spid="4296"/>
                                        </p:tgtEl>
                                        <p:attrNameLst>
                                          <p:attrName>style.visibility</p:attrName>
                                        </p:attrNameLst>
                                      </p:cBhvr>
                                      <p:to>
                                        <p:strVal val="visible"/>
                                      </p:to>
                                    </p:set>
                                    <p:animEffect transition="in" filter="fade">
                                      <p:cBhvr>
                                        <p:cTn id="64" dur="1000"/>
                                        <p:tgtEl>
                                          <p:spTgt spid="4296"/>
                                        </p:tgtEl>
                                      </p:cBhvr>
                                    </p:animEffect>
                                  </p:childTnLst>
                                </p:cTn>
                              </p:par>
                              <p:par>
                                <p:cTn id="65" presetID="10" presetClass="entr" presetSubtype="0" fill="hold" nodeType="withEffect">
                                  <p:stCondLst>
                                    <p:cond delay="0"/>
                                  </p:stCondLst>
                                  <p:childTnLst>
                                    <p:set>
                                      <p:cBhvr>
                                        <p:cTn id="66" dur="1" fill="hold">
                                          <p:stCondLst>
                                            <p:cond delay="0"/>
                                          </p:stCondLst>
                                        </p:cTn>
                                        <p:tgtEl>
                                          <p:spTgt spid="4250"/>
                                        </p:tgtEl>
                                        <p:attrNameLst>
                                          <p:attrName>style.visibility</p:attrName>
                                        </p:attrNameLst>
                                      </p:cBhvr>
                                      <p:to>
                                        <p:strVal val="visible"/>
                                      </p:to>
                                    </p:set>
                                    <p:animEffect transition="in" filter="fade">
                                      <p:cBhvr>
                                        <p:cTn id="67" dur="1000"/>
                                        <p:tgtEl>
                                          <p:spTgt spid="4250"/>
                                        </p:tgtEl>
                                      </p:cBhvr>
                                    </p:animEffect>
                                  </p:childTnLst>
                                </p:cTn>
                              </p:par>
                              <p:par>
                                <p:cTn id="68" presetID="10" presetClass="entr" presetSubtype="0" fill="hold" nodeType="withEffect">
                                  <p:stCondLst>
                                    <p:cond delay="0"/>
                                  </p:stCondLst>
                                  <p:childTnLst>
                                    <p:set>
                                      <p:cBhvr>
                                        <p:cTn id="69" dur="1" fill="hold">
                                          <p:stCondLst>
                                            <p:cond delay="0"/>
                                          </p:stCondLst>
                                        </p:cTn>
                                        <p:tgtEl>
                                          <p:spTgt spid="4251"/>
                                        </p:tgtEl>
                                        <p:attrNameLst>
                                          <p:attrName>style.visibility</p:attrName>
                                        </p:attrNameLst>
                                      </p:cBhvr>
                                      <p:to>
                                        <p:strVal val="visible"/>
                                      </p:to>
                                    </p:set>
                                    <p:animEffect transition="in" filter="fade">
                                      <p:cBhvr>
                                        <p:cTn id="70" dur="1000"/>
                                        <p:tgtEl>
                                          <p:spTgt spid="4251"/>
                                        </p:tgtEl>
                                      </p:cBhvr>
                                    </p:animEffect>
                                  </p:childTnLst>
                                </p:cTn>
                              </p:par>
                              <p:par>
                                <p:cTn id="71" presetID="10" presetClass="entr" presetSubtype="0" fill="hold" nodeType="withEffect">
                                  <p:stCondLst>
                                    <p:cond delay="0"/>
                                  </p:stCondLst>
                                  <p:childTnLst>
                                    <p:set>
                                      <p:cBhvr>
                                        <p:cTn id="72" dur="1" fill="hold">
                                          <p:stCondLst>
                                            <p:cond delay="0"/>
                                          </p:stCondLst>
                                        </p:cTn>
                                        <p:tgtEl>
                                          <p:spTgt spid="4252"/>
                                        </p:tgtEl>
                                        <p:attrNameLst>
                                          <p:attrName>style.visibility</p:attrName>
                                        </p:attrNameLst>
                                      </p:cBhvr>
                                      <p:to>
                                        <p:strVal val="visible"/>
                                      </p:to>
                                    </p:set>
                                    <p:animEffect transition="in" filter="fade">
                                      <p:cBhvr>
                                        <p:cTn id="73" dur="1000"/>
                                        <p:tgtEl>
                                          <p:spTgt spid="4252"/>
                                        </p:tgtEl>
                                      </p:cBhvr>
                                    </p:animEffect>
                                  </p:childTnLst>
                                </p:cTn>
                              </p:par>
                              <p:par>
                                <p:cTn id="74" presetID="10" presetClass="entr" presetSubtype="0" fill="hold" nodeType="withEffect">
                                  <p:stCondLst>
                                    <p:cond delay="0"/>
                                  </p:stCondLst>
                                  <p:childTnLst>
                                    <p:set>
                                      <p:cBhvr>
                                        <p:cTn id="75" dur="1" fill="hold">
                                          <p:stCondLst>
                                            <p:cond delay="0"/>
                                          </p:stCondLst>
                                        </p:cTn>
                                        <p:tgtEl>
                                          <p:spTgt spid="4253"/>
                                        </p:tgtEl>
                                        <p:attrNameLst>
                                          <p:attrName>style.visibility</p:attrName>
                                        </p:attrNameLst>
                                      </p:cBhvr>
                                      <p:to>
                                        <p:strVal val="visible"/>
                                      </p:to>
                                    </p:set>
                                    <p:animEffect transition="in" filter="fade">
                                      <p:cBhvr>
                                        <p:cTn id="76" dur="1000"/>
                                        <p:tgtEl>
                                          <p:spTgt spid="4253"/>
                                        </p:tgtEl>
                                      </p:cBhvr>
                                    </p:animEffect>
                                  </p:childTnLst>
                                </p:cTn>
                              </p:par>
                              <p:par>
                                <p:cTn id="77" presetID="10" presetClass="entr" presetSubtype="0" fill="hold" nodeType="withEffect">
                                  <p:stCondLst>
                                    <p:cond delay="0"/>
                                  </p:stCondLst>
                                  <p:childTnLst>
                                    <p:set>
                                      <p:cBhvr>
                                        <p:cTn id="78" dur="1" fill="hold">
                                          <p:stCondLst>
                                            <p:cond delay="0"/>
                                          </p:stCondLst>
                                        </p:cTn>
                                        <p:tgtEl>
                                          <p:spTgt spid="4254"/>
                                        </p:tgtEl>
                                        <p:attrNameLst>
                                          <p:attrName>style.visibility</p:attrName>
                                        </p:attrNameLst>
                                      </p:cBhvr>
                                      <p:to>
                                        <p:strVal val="visible"/>
                                      </p:to>
                                    </p:set>
                                    <p:animEffect transition="in" filter="fade">
                                      <p:cBhvr>
                                        <p:cTn id="79" dur="1000"/>
                                        <p:tgtEl>
                                          <p:spTgt spid="4254"/>
                                        </p:tgtEl>
                                      </p:cBhvr>
                                    </p:animEffect>
                                  </p:childTnLst>
                                </p:cTn>
                              </p:par>
                              <p:par>
                                <p:cTn id="80" presetID="10" presetClass="entr" presetSubtype="0" fill="hold" nodeType="withEffect">
                                  <p:stCondLst>
                                    <p:cond delay="0"/>
                                  </p:stCondLst>
                                  <p:childTnLst>
                                    <p:set>
                                      <p:cBhvr>
                                        <p:cTn id="81" dur="1" fill="hold">
                                          <p:stCondLst>
                                            <p:cond delay="0"/>
                                          </p:stCondLst>
                                        </p:cTn>
                                        <p:tgtEl>
                                          <p:spTgt spid="4259"/>
                                        </p:tgtEl>
                                        <p:attrNameLst>
                                          <p:attrName>style.visibility</p:attrName>
                                        </p:attrNameLst>
                                      </p:cBhvr>
                                      <p:to>
                                        <p:strVal val="visible"/>
                                      </p:to>
                                    </p:set>
                                    <p:animEffect transition="in" filter="fade">
                                      <p:cBhvr>
                                        <p:cTn id="82" dur="1000"/>
                                        <p:tgtEl>
                                          <p:spTgt spid="4259"/>
                                        </p:tgtEl>
                                      </p:cBhvr>
                                    </p:animEffect>
                                  </p:childTnLst>
                                </p:cTn>
                              </p:par>
                              <p:par>
                                <p:cTn id="83" presetID="10" presetClass="entr" presetSubtype="0" fill="hold" nodeType="withEffect">
                                  <p:stCondLst>
                                    <p:cond delay="0"/>
                                  </p:stCondLst>
                                  <p:childTnLst>
                                    <p:set>
                                      <p:cBhvr>
                                        <p:cTn id="84" dur="1" fill="hold">
                                          <p:stCondLst>
                                            <p:cond delay="0"/>
                                          </p:stCondLst>
                                        </p:cTn>
                                        <p:tgtEl>
                                          <p:spTgt spid="4260"/>
                                        </p:tgtEl>
                                        <p:attrNameLst>
                                          <p:attrName>style.visibility</p:attrName>
                                        </p:attrNameLst>
                                      </p:cBhvr>
                                      <p:to>
                                        <p:strVal val="visible"/>
                                      </p:to>
                                    </p:set>
                                    <p:animEffect transition="in" filter="fade">
                                      <p:cBhvr>
                                        <p:cTn id="85" dur="1000"/>
                                        <p:tgtEl>
                                          <p:spTgt spid="4260"/>
                                        </p:tgtEl>
                                      </p:cBhvr>
                                    </p:animEffect>
                                  </p:childTnLst>
                                </p:cTn>
                              </p:par>
                              <p:par>
                                <p:cTn id="86" presetID="10" presetClass="entr" presetSubtype="0" fill="hold" nodeType="withEffect">
                                  <p:stCondLst>
                                    <p:cond delay="0"/>
                                  </p:stCondLst>
                                  <p:childTnLst>
                                    <p:set>
                                      <p:cBhvr>
                                        <p:cTn id="87" dur="1" fill="hold">
                                          <p:stCondLst>
                                            <p:cond delay="0"/>
                                          </p:stCondLst>
                                        </p:cTn>
                                        <p:tgtEl>
                                          <p:spTgt spid="4261"/>
                                        </p:tgtEl>
                                        <p:attrNameLst>
                                          <p:attrName>style.visibility</p:attrName>
                                        </p:attrNameLst>
                                      </p:cBhvr>
                                      <p:to>
                                        <p:strVal val="visible"/>
                                      </p:to>
                                    </p:set>
                                    <p:animEffect transition="in" filter="fade">
                                      <p:cBhvr>
                                        <p:cTn id="88" dur="1000"/>
                                        <p:tgtEl>
                                          <p:spTgt spid="4261"/>
                                        </p:tgtEl>
                                      </p:cBhvr>
                                    </p:animEffect>
                                  </p:childTnLst>
                                </p:cTn>
                              </p:par>
                              <p:par>
                                <p:cTn id="89" presetID="10" presetClass="entr" presetSubtype="0" fill="hold" nodeType="withEffect">
                                  <p:stCondLst>
                                    <p:cond delay="0"/>
                                  </p:stCondLst>
                                  <p:childTnLst>
                                    <p:set>
                                      <p:cBhvr>
                                        <p:cTn id="90" dur="1" fill="hold">
                                          <p:stCondLst>
                                            <p:cond delay="0"/>
                                          </p:stCondLst>
                                        </p:cTn>
                                        <p:tgtEl>
                                          <p:spTgt spid="4262"/>
                                        </p:tgtEl>
                                        <p:attrNameLst>
                                          <p:attrName>style.visibility</p:attrName>
                                        </p:attrNameLst>
                                      </p:cBhvr>
                                      <p:to>
                                        <p:strVal val="visible"/>
                                      </p:to>
                                    </p:set>
                                    <p:animEffect transition="in" filter="fade">
                                      <p:cBhvr>
                                        <p:cTn id="91" dur="1000"/>
                                        <p:tgtEl>
                                          <p:spTgt spid="4262"/>
                                        </p:tgtEl>
                                      </p:cBhvr>
                                    </p:animEffect>
                                  </p:childTnLst>
                                </p:cTn>
                              </p:par>
                              <p:par>
                                <p:cTn id="92" presetID="10" presetClass="entr" presetSubtype="0" fill="hold" nodeType="withEffect">
                                  <p:stCondLst>
                                    <p:cond delay="0"/>
                                  </p:stCondLst>
                                  <p:childTnLst>
                                    <p:set>
                                      <p:cBhvr>
                                        <p:cTn id="93" dur="1" fill="hold">
                                          <p:stCondLst>
                                            <p:cond delay="0"/>
                                          </p:stCondLst>
                                        </p:cTn>
                                        <p:tgtEl>
                                          <p:spTgt spid="4302"/>
                                        </p:tgtEl>
                                        <p:attrNameLst>
                                          <p:attrName>style.visibility</p:attrName>
                                        </p:attrNameLst>
                                      </p:cBhvr>
                                      <p:to>
                                        <p:strVal val="visible"/>
                                      </p:to>
                                    </p:set>
                                    <p:animEffect transition="in" filter="fade">
                                      <p:cBhvr>
                                        <p:cTn id="94" dur="1000"/>
                                        <p:tgtEl>
                                          <p:spTgt spid="4302"/>
                                        </p:tgtEl>
                                      </p:cBhvr>
                                    </p:animEffect>
                                  </p:childTnLst>
                                </p:cTn>
                              </p:par>
                              <p:par>
                                <p:cTn id="95" presetID="10" presetClass="entr" presetSubtype="0" fill="hold" nodeType="withEffect">
                                  <p:stCondLst>
                                    <p:cond delay="0"/>
                                  </p:stCondLst>
                                  <p:childTnLst>
                                    <p:set>
                                      <p:cBhvr>
                                        <p:cTn id="96" dur="1" fill="hold">
                                          <p:stCondLst>
                                            <p:cond delay="0"/>
                                          </p:stCondLst>
                                        </p:cTn>
                                        <p:tgtEl>
                                          <p:spTgt spid="4300"/>
                                        </p:tgtEl>
                                        <p:attrNameLst>
                                          <p:attrName>style.visibility</p:attrName>
                                        </p:attrNameLst>
                                      </p:cBhvr>
                                      <p:to>
                                        <p:strVal val="visible"/>
                                      </p:to>
                                    </p:set>
                                    <p:animEffect transition="in" filter="fade">
                                      <p:cBhvr>
                                        <p:cTn id="97" dur="1000"/>
                                        <p:tgtEl>
                                          <p:spTgt spid="4300"/>
                                        </p:tgtEl>
                                      </p:cBhvr>
                                    </p:animEffect>
                                  </p:childTnLst>
                                </p:cTn>
                              </p:par>
                              <p:par>
                                <p:cTn id="98" presetID="23" presetClass="entr" presetSubtype="16" fill="hold" nodeType="withEffect">
                                  <p:stCondLst>
                                    <p:cond delay="0"/>
                                  </p:stCondLst>
                                  <p:childTnLst>
                                    <p:set>
                                      <p:cBhvr>
                                        <p:cTn id="99" dur="1" fill="hold">
                                          <p:stCondLst>
                                            <p:cond delay="0"/>
                                          </p:stCondLst>
                                        </p:cTn>
                                        <p:tgtEl>
                                          <p:spTgt spid="4297"/>
                                        </p:tgtEl>
                                        <p:attrNameLst>
                                          <p:attrName>style.visibility</p:attrName>
                                        </p:attrNameLst>
                                      </p:cBhvr>
                                      <p:to>
                                        <p:strVal val="visible"/>
                                      </p:to>
                                    </p:set>
                                    <p:anim calcmode="lin" valueType="num">
                                      <p:cBhvr additive="base">
                                        <p:cTn id="100" dur="1000"/>
                                        <p:tgtEl>
                                          <p:spTgt spid="4297"/>
                                        </p:tgtEl>
                                        <p:attrNameLst>
                                          <p:attrName>ppt_w</p:attrName>
                                        </p:attrNameLst>
                                      </p:cBhvr>
                                      <p:tavLst>
                                        <p:tav tm="0">
                                          <p:val>
                                            <p:strVal val="0"/>
                                          </p:val>
                                        </p:tav>
                                        <p:tav tm="100000">
                                          <p:val>
                                            <p:strVal val="#ppt_w"/>
                                          </p:val>
                                        </p:tav>
                                      </p:tavLst>
                                    </p:anim>
                                    <p:anim calcmode="lin" valueType="num">
                                      <p:cBhvr additive="base">
                                        <p:cTn id="101" dur="1000"/>
                                        <p:tgtEl>
                                          <p:spTgt spid="4297"/>
                                        </p:tgtEl>
                                        <p:attrNameLst>
                                          <p:attrName>ppt_h</p:attrName>
                                        </p:attrNameLst>
                                      </p:cBhvr>
                                      <p:tavLst>
                                        <p:tav tm="0">
                                          <p:val>
                                            <p:strVal val="0"/>
                                          </p:val>
                                        </p:tav>
                                        <p:tav tm="100000">
                                          <p:val>
                                            <p:strVal val="#ppt_h"/>
                                          </p:val>
                                        </p:tav>
                                      </p:tavLst>
                                    </p:anim>
                                  </p:childTnLst>
                                </p:cTn>
                              </p:par>
                              <p:par>
                                <p:cTn id="102" presetID="23" presetClass="entr" presetSubtype="16" fill="hold" nodeType="withEffect">
                                  <p:stCondLst>
                                    <p:cond delay="0"/>
                                  </p:stCondLst>
                                  <p:childTnLst>
                                    <p:set>
                                      <p:cBhvr>
                                        <p:cTn id="103" dur="1" fill="hold">
                                          <p:stCondLst>
                                            <p:cond delay="0"/>
                                          </p:stCondLst>
                                        </p:cTn>
                                        <p:tgtEl>
                                          <p:spTgt spid="4298"/>
                                        </p:tgtEl>
                                        <p:attrNameLst>
                                          <p:attrName>style.visibility</p:attrName>
                                        </p:attrNameLst>
                                      </p:cBhvr>
                                      <p:to>
                                        <p:strVal val="visible"/>
                                      </p:to>
                                    </p:set>
                                    <p:anim calcmode="lin" valueType="num">
                                      <p:cBhvr additive="base">
                                        <p:cTn id="104" dur="1000"/>
                                        <p:tgtEl>
                                          <p:spTgt spid="4298"/>
                                        </p:tgtEl>
                                        <p:attrNameLst>
                                          <p:attrName>ppt_w</p:attrName>
                                        </p:attrNameLst>
                                      </p:cBhvr>
                                      <p:tavLst>
                                        <p:tav tm="0">
                                          <p:val>
                                            <p:strVal val="0"/>
                                          </p:val>
                                        </p:tav>
                                        <p:tav tm="100000">
                                          <p:val>
                                            <p:strVal val="#ppt_w"/>
                                          </p:val>
                                        </p:tav>
                                      </p:tavLst>
                                    </p:anim>
                                    <p:anim calcmode="lin" valueType="num">
                                      <p:cBhvr additive="base">
                                        <p:cTn id="105" dur="1000"/>
                                        <p:tgtEl>
                                          <p:spTgt spid="4298"/>
                                        </p:tgtEl>
                                        <p:attrNameLst>
                                          <p:attrName>ppt_h</p:attrName>
                                        </p:attrNameLst>
                                      </p:cBhvr>
                                      <p:tavLst>
                                        <p:tav tm="0">
                                          <p:val>
                                            <p:strVal val="0"/>
                                          </p:val>
                                        </p:tav>
                                        <p:tav tm="100000">
                                          <p:val>
                                            <p:strVal val="#ppt_h"/>
                                          </p:val>
                                        </p:tav>
                                      </p:tavLst>
                                    </p:anim>
                                  </p:childTnLst>
                                </p:cTn>
                              </p:par>
                              <p:par>
                                <p:cTn id="106" presetID="23" presetClass="entr" presetSubtype="16" fill="hold" nodeType="withEffect">
                                  <p:stCondLst>
                                    <p:cond delay="0"/>
                                  </p:stCondLst>
                                  <p:childTnLst>
                                    <p:set>
                                      <p:cBhvr>
                                        <p:cTn id="107" dur="1" fill="hold">
                                          <p:stCondLst>
                                            <p:cond delay="0"/>
                                          </p:stCondLst>
                                        </p:cTn>
                                        <p:tgtEl>
                                          <p:spTgt spid="4299"/>
                                        </p:tgtEl>
                                        <p:attrNameLst>
                                          <p:attrName>style.visibility</p:attrName>
                                        </p:attrNameLst>
                                      </p:cBhvr>
                                      <p:to>
                                        <p:strVal val="visible"/>
                                      </p:to>
                                    </p:set>
                                    <p:anim calcmode="lin" valueType="num">
                                      <p:cBhvr additive="base">
                                        <p:cTn id="108" dur="1000"/>
                                        <p:tgtEl>
                                          <p:spTgt spid="4299"/>
                                        </p:tgtEl>
                                        <p:attrNameLst>
                                          <p:attrName>ppt_w</p:attrName>
                                        </p:attrNameLst>
                                      </p:cBhvr>
                                      <p:tavLst>
                                        <p:tav tm="0">
                                          <p:val>
                                            <p:strVal val="0"/>
                                          </p:val>
                                        </p:tav>
                                        <p:tav tm="100000">
                                          <p:val>
                                            <p:strVal val="#ppt_w"/>
                                          </p:val>
                                        </p:tav>
                                      </p:tavLst>
                                    </p:anim>
                                    <p:anim calcmode="lin" valueType="num">
                                      <p:cBhvr additive="base">
                                        <p:cTn id="109" dur="1000"/>
                                        <p:tgtEl>
                                          <p:spTgt spid="4299"/>
                                        </p:tgtEl>
                                        <p:attrNameLst>
                                          <p:attrName>ppt_h</p:attrName>
                                        </p:attrNameLst>
                                      </p:cBhvr>
                                      <p:tavLst>
                                        <p:tav tm="0">
                                          <p:val>
                                            <p:strVal val="0"/>
                                          </p:val>
                                        </p:tav>
                                        <p:tav tm="100000">
                                          <p:val>
                                            <p:strVal val="#ppt_h"/>
                                          </p:val>
                                        </p:tav>
                                      </p:tavLst>
                                    </p:anim>
                                  </p:childTnLst>
                                </p:cTn>
                              </p:par>
                              <p:par>
                                <p:cTn id="110" presetID="23" presetClass="entr" presetSubtype="16" fill="hold" nodeType="withEffect">
                                  <p:stCondLst>
                                    <p:cond delay="0"/>
                                  </p:stCondLst>
                                  <p:childTnLst>
                                    <p:set>
                                      <p:cBhvr>
                                        <p:cTn id="111" dur="1" fill="hold">
                                          <p:stCondLst>
                                            <p:cond delay="0"/>
                                          </p:stCondLst>
                                        </p:cTn>
                                        <p:tgtEl>
                                          <p:spTgt spid="4301"/>
                                        </p:tgtEl>
                                        <p:attrNameLst>
                                          <p:attrName>style.visibility</p:attrName>
                                        </p:attrNameLst>
                                      </p:cBhvr>
                                      <p:to>
                                        <p:strVal val="visible"/>
                                      </p:to>
                                    </p:set>
                                    <p:anim calcmode="lin" valueType="num">
                                      <p:cBhvr additive="base">
                                        <p:cTn id="112" dur="1000"/>
                                        <p:tgtEl>
                                          <p:spTgt spid="4301"/>
                                        </p:tgtEl>
                                        <p:attrNameLst>
                                          <p:attrName>ppt_w</p:attrName>
                                        </p:attrNameLst>
                                      </p:cBhvr>
                                      <p:tavLst>
                                        <p:tav tm="0">
                                          <p:val>
                                            <p:strVal val="0"/>
                                          </p:val>
                                        </p:tav>
                                        <p:tav tm="100000">
                                          <p:val>
                                            <p:strVal val="#ppt_w"/>
                                          </p:val>
                                        </p:tav>
                                      </p:tavLst>
                                    </p:anim>
                                    <p:anim calcmode="lin" valueType="num">
                                      <p:cBhvr additive="base">
                                        <p:cTn id="113" dur="1000"/>
                                        <p:tgtEl>
                                          <p:spTgt spid="4301"/>
                                        </p:tgtEl>
                                        <p:attrNameLst>
                                          <p:attrName>ppt_h</p:attrName>
                                        </p:attrNameLst>
                                      </p:cBhvr>
                                      <p:tavLst>
                                        <p:tav tm="0">
                                          <p:val>
                                            <p:strVal val="0"/>
                                          </p:val>
                                        </p:tav>
                                        <p:tav tm="100000">
                                          <p:val>
                                            <p:strVal val="#ppt_h"/>
                                          </p:val>
                                        </p:tav>
                                      </p:tavLst>
                                    </p:anim>
                                  </p:childTnLst>
                                </p:cTn>
                              </p:par>
                              <p:par>
                                <p:cTn id="114" presetID="23" presetClass="entr" presetSubtype="16" fill="hold" nodeType="withEffect">
                                  <p:stCondLst>
                                    <p:cond delay="0"/>
                                  </p:stCondLst>
                                  <p:childTnLst>
                                    <p:set>
                                      <p:cBhvr>
                                        <p:cTn id="115" dur="1" fill="hold">
                                          <p:stCondLst>
                                            <p:cond delay="0"/>
                                          </p:stCondLst>
                                        </p:cTn>
                                        <p:tgtEl>
                                          <p:spTgt spid="4303"/>
                                        </p:tgtEl>
                                        <p:attrNameLst>
                                          <p:attrName>style.visibility</p:attrName>
                                        </p:attrNameLst>
                                      </p:cBhvr>
                                      <p:to>
                                        <p:strVal val="visible"/>
                                      </p:to>
                                    </p:set>
                                    <p:anim calcmode="lin" valueType="num">
                                      <p:cBhvr additive="base">
                                        <p:cTn id="116" dur="1000"/>
                                        <p:tgtEl>
                                          <p:spTgt spid="4303"/>
                                        </p:tgtEl>
                                        <p:attrNameLst>
                                          <p:attrName>ppt_w</p:attrName>
                                        </p:attrNameLst>
                                      </p:cBhvr>
                                      <p:tavLst>
                                        <p:tav tm="0">
                                          <p:val>
                                            <p:strVal val="0"/>
                                          </p:val>
                                        </p:tav>
                                        <p:tav tm="100000">
                                          <p:val>
                                            <p:strVal val="#ppt_w"/>
                                          </p:val>
                                        </p:tav>
                                      </p:tavLst>
                                    </p:anim>
                                    <p:anim calcmode="lin" valueType="num">
                                      <p:cBhvr additive="base">
                                        <p:cTn id="117" dur="1000"/>
                                        <p:tgtEl>
                                          <p:spTgt spid="4303"/>
                                        </p:tgtEl>
                                        <p:attrNameLst>
                                          <p:attrName>ppt_h</p:attrName>
                                        </p:attrNameLst>
                                      </p:cBhvr>
                                      <p:tavLst>
                                        <p:tav tm="0">
                                          <p:val>
                                            <p:strVal val="0"/>
                                          </p:val>
                                        </p:tav>
                                        <p:tav tm="100000">
                                          <p:val>
                                            <p:strVal val="#ppt_h"/>
                                          </p:val>
                                        </p:tav>
                                      </p:tavLst>
                                    </p:anim>
                                  </p:childTnLst>
                                </p:cTn>
                              </p:par>
                              <p:par>
                                <p:cTn id="118" presetID="23" presetClass="entr" presetSubtype="16" fill="hold" nodeType="withEffect">
                                  <p:stCondLst>
                                    <p:cond delay="0"/>
                                  </p:stCondLst>
                                  <p:childTnLst>
                                    <p:set>
                                      <p:cBhvr>
                                        <p:cTn id="119" dur="1" fill="hold">
                                          <p:stCondLst>
                                            <p:cond delay="0"/>
                                          </p:stCondLst>
                                        </p:cTn>
                                        <p:tgtEl>
                                          <p:spTgt spid="4304"/>
                                        </p:tgtEl>
                                        <p:attrNameLst>
                                          <p:attrName>style.visibility</p:attrName>
                                        </p:attrNameLst>
                                      </p:cBhvr>
                                      <p:to>
                                        <p:strVal val="visible"/>
                                      </p:to>
                                    </p:set>
                                    <p:anim calcmode="lin" valueType="num">
                                      <p:cBhvr additive="base">
                                        <p:cTn id="120" dur="1000"/>
                                        <p:tgtEl>
                                          <p:spTgt spid="4304"/>
                                        </p:tgtEl>
                                        <p:attrNameLst>
                                          <p:attrName>ppt_w</p:attrName>
                                        </p:attrNameLst>
                                      </p:cBhvr>
                                      <p:tavLst>
                                        <p:tav tm="0">
                                          <p:val>
                                            <p:strVal val="0"/>
                                          </p:val>
                                        </p:tav>
                                        <p:tav tm="100000">
                                          <p:val>
                                            <p:strVal val="#ppt_w"/>
                                          </p:val>
                                        </p:tav>
                                      </p:tavLst>
                                    </p:anim>
                                    <p:anim calcmode="lin" valueType="num">
                                      <p:cBhvr additive="base">
                                        <p:cTn id="121" dur="1000"/>
                                        <p:tgtEl>
                                          <p:spTgt spid="4304"/>
                                        </p:tgtEl>
                                        <p:attrNameLst>
                                          <p:attrName>ppt_h</p:attrName>
                                        </p:attrNameLst>
                                      </p:cBhvr>
                                      <p:tavLst>
                                        <p:tav tm="0">
                                          <p:val>
                                            <p:strVal val="0"/>
                                          </p:val>
                                        </p:tav>
                                        <p:tav tm="100000">
                                          <p:val>
                                            <p:strVal val="#ppt_h"/>
                                          </p:val>
                                        </p:tav>
                                      </p:tavLst>
                                    </p:anim>
                                  </p:childTnLst>
                                </p:cTn>
                              </p:par>
                              <p:par>
                                <p:cTn id="122" presetID="23" presetClass="entr" presetSubtype="16" fill="hold" nodeType="withEffect">
                                  <p:stCondLst>
                                    <p:cond delay="0"/>
                                  </p:stCondLst>
                                  <p:childTnLst>
                                    <p:set>
                                      <p:cBhvr>
                                        <p:cTn id="123" dur="1" fill="hold">
                                          <p:stCondLst>
                                            <p:cond delay="0"/>
                                          </p:stCondLst>
                                        </p:cTn>
                                        <p:tgtEl>
                                          <p:spTgt spid="4305"/>
                                        </p:tgtEl>
                                        <p:attrNameLst>
                                          <p:attrName>style.visibility</p:attrName>
                                        </p:attrNameLst>
                                      </p:cBhvr>
                                      <p:to>
                                        <p:strVal val="visible"/>
                                      </p:to>
                                    </p:set>
                                    <p:anim calcmode="lin" valueType="num">
                                      <p:cBhvr additive="base">
                                        <p:cTn id="124" dur="1000"/>
                                        <p:tgtEl>
                                          <p:spTgt spid="4305"/>
                                        </p:tgtEl>
                                        <p:attrNameLst>
                                          <p:attrName>ppt_w</p:attrName>
                                        </p:attrNameLst>
                                      </p:cBhvr>
                                      <p:tavLst>
                                        <p:tav tm="0">
                                          <p:val>
                                            <p:strVal val="0"/>
                                          </p:val>
                                        </p:tav>
                                        <p:tav tm="100000">
                                          <p:val>
                                            <p:strVal val="#ppt_w"/>
                                          </p:val>
                                        </p:tav>
                                      </p:tavLst>
                                    </p:anim>
                                    <p:anim calcmode="lin" valueType="num">
                                      <p:cBhvr additive="base">
                                        <p:cTn id="125" dur="1000"/>
                                        <p:tgtEl>
                                          <p:spTgt spid="4305"/>
                                        </p:tgtEl>
                                        <p:attrNameLst>
                                          <p:attrName>ppt_h</p:attrName>
                                        </p:attrNameLst>
                                      </p:cBhvr>
                                      <p:tavLst>
                                        <p:tav tm="0">
                                          <p:val>
                                            <p:strVal val="0"/>
                                          </p:val>
                                        </p:tav>
                                        <p:tav tm="100000">
                                          <p:val>
                                            <p:strVal val="#ppt_h"/>
                                          </p:val>
                                        </p:tav>
                                      </p:tavLst>
                                    </p:anim>
                                  </p:childTnLst>
                                </p:cTn>
                              </p:par>
                              <p:par>
                                <p:cTn id="126" presetID="23" presetClass="entr" presetSubtype="16" fill="hold" nodeType="withEffect">
                                  <p:stCondLst>
                                    <p:cond delay="0"/>
                                  </p:stCondLst>
                                  <p:childTnLst>
                                    <p:set>
                                      <p:cBhvr>
                                        <p:cTn id="127" dur="1" fill="hold">
                                          <p:stCondLst>
                                            <p:cond delay="0"/>
                                          </p:stCondLst>
                                        </p:cTn>
                                        <p:tgtEl>
                                          <p:spTgt spid="4306"/>
                                        </p:tgtEl>
                                        <p:attrNameLst>
                                          <p:attrName>style.visibility</p:attrName>
                                        </p:attrNameLst>
                                      </p:cBhvr>
                                      <p:to>
                                        <p:strVal val="visible"/>
                                      </p:to>
                                    </p:set>
                                    <p:anim calcmode="lin" valueType="num">
                                      <p:cBhvr additive="base">
                                        <p:cTn id="128" dur="1000"/>
                                        <p:tgtEl>
                                          <p:spTgt spid="4306"/>
                                        </p:tgtEl>
                                        <p:attrNameLst>
                                          <p:attrName>ppt_w</p:attrName>
                                        </p:attrNameLst>
                                      </p:cBhvr>
                                      <p:tavLst>
                                        <p:tav tm="0">
                                          <p:val>
                                            <p:strVal val="0"/>
                                          </p:val>
                                        </p:tav>
                                        <p:tav tm="100000">
                                          <p:val>
                                            <p:strVal val="#ppt_w"/>
                                          </p:val>
                                        </p:tav>
                                      </p:tavLst>
                                    </p:anim>
                                    <p:anim calcmode="lin" valueType="num">
                                      <p:cBhvr additive="base">
                                        <p:cTn id="129" dur="1000"/>
                                        <p:tgtEl>
                                          <p:spTgt spid="4306"/>
                                        </p:tgtEl>
                                        <p:attrNameLst>
                                          <p:attrName>ppt_h</p:attrName>
                                        </p:attrNameLst>
                                      </p:cBhvr>
                                      <p:tavLst>
                                        <p:tav tm="0">
                                          <p:val>
                                            <p:strVal val="0"/>
                                          </p:val>
                                        </p:tav>
                                        <p:tav tm="100000">
                                          <p:val>
                                            <p:strVal val="#ppt_h"/>
                                          </p:val>
                                        </p:tav>
                                      </p:tavLst>
                                    </p:anim>
                                  </p:childTnLst>
                                </p:cTn>
                              </p:par>
                              <p:par>
                                <p:cTn id="130" presetID="23" presetClass="entr" presetSubtype="16" fill="hold" nodeType="withEffect">
                                  <p:stCondLst>
                                    <p:cond delay="0"/>
                                  </p:stCondLst>
                                  <p:childTnLst>
                                    <p:set>
                                      <p:cBhvr>
                                        <p:cTn id="131" dur="1" fill="hold">
                                          <p:stCondLst>
                                            <p:cond delay="0"/>
                                          </p:stCondLst>
                                        </p:cTn>
                                        <p:tgtEl>
                                          <p:spTgt spid="4307"/>
                                        </p:tgtEl>
                                        <p:attrNameLst>
                                          <p:attrName>style.visibility</p:attrName>
                                        </p:attrNameLst>
                                      </p:cBhvr>
                                      <p:to>
                                        <p:strVal val="visible"/>
                                      </p:to>
                                    </p:set>
                                    <p:anim calcmode="lin" valueType="num">
                                      <p:cBhvr additive="base">
                                        <p:cTn id="132" dur="1000"/>
                                        <p:tgtEl>
                                          <p:spTgt spid="4307"/>
                                        </p:tgtEl>
                                        <p:attrNameLst>
                                          <p:attrName>ppt_w</p:attrName>
                                        </p:attrNameLst>
                                      </p:cBhvr>
                                      <p:tavLst>
                                        <p:tav tm="0">
                                          <p:val>
                                            <p:strVal val="0"/>
                                          </p:val>
                                        </p:tav>
                                        <p:tav tm="100000">
                                          <p:val>
                                            <p:strVal val="#ppt_w"/>
                                          </p:val>
                                        </p:tav>
                                      </p:tavLst>
                                    </p:anim>
                                    <p:anim calcmode="lin" valueType="num">
                                      <p:cBhvr additive="base">
                                        <p:cTn id="133" dur="1000"/>
                                        <p:tgtEl>
                                          <p:spTgt spid="4307"/>
                                        </p:tgtEl>
                                        <p:attrNameLst>
                                          <p:attrName>ppt_h</p:attrName>
                                        </p:attrNameLst>
                                      </p:cBhvr>
                                      <p:tavLst>
                                        <p:tav tm="0">
                                          <p:val>
                                            <p:strVal val="0"/>
                                          </p:val>
                                        </p:tav>
                                        <p:tav tm="100000">
                                          <p:val>
                                            <p:strVal val="#ppt_h"/>
                                          </p:val>
                                        </p:tav>
                                      </p:tavLst>
                                    </p:anim>
                                  </p:childTnLst>
                                </p:cTn>
                              </p:par>
                              <p:par>
                                <p:cTn id="134" presetID="23" presetClass="entr" presetSubtype="16" fill="hold" nodeType="withEffect">
                                  <p:stCondLst>
                                    <p:cond delay="0"/>
                                  </p:stCondLst>
                                  <p:childTnLst>
                                    <p:set>
                                      <p:cBhvr>
                                        <p:cTn id="135" dur="1" fill="hold">
                                          <p:stCondLst>
                                            <p:cond delay="0"/>
                                          </p:stCondLst>
                                        </p:cTn>
                                        <p:tgtEl>
                                          <p:spTgt spid="4308"/>
                                        </p:tgtEl>
                                        <p:attrNameLst>
                                          <p:attrName>style.visibility</p:attrName>
                                        </p:attrNameLst>
                                      </p:cBhvr>
                                      <p:to>
                                        <p:strVal val="visible"/>
                                      </p:to>
                                    </p:set>
                                    <p:anim calcmode="lin" valueType="num">
                                      <p:cBhvr additive="base">
                                        <p:cTn id="136" dur="1000"/>
                                        <p:tgtEl>
                                          <p:spTgt spid="4308"/>
                                        </p:tgtEl>
                                        <p:attrNameLst>
                                          <p:attrName>ppt_w</p:attrName>
                                        </p:attrNameLst>
                                      </p:cBhvr>
                                      <p:tavLst>
                                        <p:tav tm="0">
                                          <p:val>
                                            <p:strVal val="0"/>
                                          </p:val>
                                        </p:tav>
                                        <p:tav tm="100000">
                                          <p:val>
                                            <p:strVal val="#ppt_w"/>
                                          </p:val>
                                        </p:tav>
                                      </p:tavLst>
                                    </p:anim>
                                    <p:anim calcmode="lin" valueType="num">
                                      <p:cBhvr additive="base">
                                        <p:cTn id="137" dur="1000"/>
                                        <p:tgtEl>
                                          <p:spTgt spid="4308"/>
                                        </p:tgtEl>
                                        <p:attrNameLst>
                                          <p:attrName>ppt_h</p:attrName>
                                        </p:attrNameLst>
                                      </p:cBhvr>
                                      <p:tavLst>
                                        <p:tav tm="0">
                                          <p:val>
                                            <p:strVal val="0"/>
                                          </p:val>
                                        </p:tav>
                                        <p:tav tm="100000">
                                          <p:val>
                                            <p:strVal val="#ppt_h"/>
                                          </p:val>
                                        </p:tav>
                                      </p:tavLst>
                                    </p:anim>
                                  </p:childTnLst>
                                </p:cTn>
                              </p:par>
                              <p:par>
                                <p:cTn id="138" presetID="2" presetClass="entr" presetSubtype="8" fill="hold" nodeType="withEffect">
                                  <p:stCondLst>
                                    <p:cond delay="0"/>
                                  </p:stCondLst>
                                  <p:childTnLst>
                                    <p:set>
                                      <p:cBhvr>
                                        <p:cTn id="139" dur="1" fill="hold">
                                          <p:stCondLst>
                                            <p:cond delay="0"/>
                                          </p:stCondLst>
                                        </p:cTn>
                                        <p:tgtEl>
                                          <p:spTgt spid="4249"/>
                                        </p:tgtEl>
                                        <p:attrNameLst>
                                          <p:attrName>style.visibility</p:attrName>
                                        </p:attrNameLst>
                                      </p:cBhvr>
                                      <p:to>
                                        <p:strVal val="visible"/>
                                      </p:to>
                                    </p:set>
                                    <p:anim calcmode="lin" valueType="num">
                                      <p:cBhvr additive="base">
                                        <p:cTn id="140" dur="1000"/>
                                        <p:tgtEl>
                                          <p:spTgt spid="4249"/>
                                        </p:tgtEl>
                                        <p:attrNameLst>
                                          <p:attrName>ppt_x</p:attrName>
                                        </p:attrNameLst>
                                      </p:cBhvr>
                                      <p:tavLst>
                                        <p:tav tm="0">
                                          <p:val>
                                            <p:strVal val="#ppt_x-1"/>
                                          </p:val>
                                        </p:tav>
                                        <p:tav tm="100000">
                                          <p:val>
                                            <p:strVal val="#ppt_x"/>
                                          </p:val>
                                        </p:tav>
                                      </p:tavLst>
                                    </p:anim>
                                  </p:childTnLst>
                                </p:cTn>
                              </p:par>
                              <p:par>
                                <p:cTn id="141" presetID="2" presetClass="entr" presetSubtype="1" fill="hold" nodeType="withEffect">
                                  <p:stCondLst>
                                    <p:cond delay="0"/>
                                  </p:stCondLst>
                                  <p:childTnLst>
                                    <p:set>
                                      <p:cBhvr>
                                        <p:cTn id="142" dur="1" fill="hold">
                                          <p:stCondLst>
                                            <p:cond delay="0"/>
                                          </p:stCondLst>
                                        </p:cTn>
                                        <p:tgtEl>
                                          <p:spTgt spid="4280"/>
                                        </p:tgtEl>
                                        <p:attrNameLst>
                                          <p:attrName>style.visibility</p:attrName>
                                        </p:attrNameLst>
                                      </p:cBhvr>
                                      <p:to>
                                        <p:strVal val="visible"/>
                                      </p:to>
                                    </p:set>
                                    <p:anim calcmode="lin" valueType="num">
                                      <p:cBhvr additive="base">
                                        <p:cTn id="143" dur="1000"/>
                                        <p:tgtEl>
                                          <p:spTgt spid="4280"/>
                                        </p:tgtEl>
                                        <p:attrNameLst>
                                          <p:attrName>ppt_y</p:attrName>
                                        </p:attrNameLst>
                                      </p:cBhvr>
                                      <p:tavLst>
                                        <p:tav tm="0">
                                          <p:val>
                                            <p:strVal val="#ppt_y-1"/>
                                          </p:val>
                                        </p:tav>
                                        <p:tav tm="100000">
                                          <p:val>
                                            <p:strVal val="#ppt_y"/>
                                          </p:val>
                                        </p:tav>
                                      </p:tavLst>
                                    </p:anim>
                                  </p:childTnLst>
                                </p:cTn>
                              </p:par>
                              <p:par>
                                <p:cTn id="144" presetID="10" presetClass="entr" presetSubtype="0" fill="hold" nodeType="withEffect">
                                  <p:stCondLst>
                                    <p:cond delay="0"/>
                                  </p:stCondLst>
                                  <p:childTnLst>
                                    <p:set>
                                      <p:cBhvr>
                                        <p:cTn id="145" dur="1" fill="hold">
                                          <p:stCondLst>
                                            <p:cond delay="0"/>
                                          </p:stCondLst>
                                        </p:cTn>
                                        <p:tgtEl>
                                          <p:spTgt spid="4309"/>
                                        </p:tgtEl>
                                        <p:attrNameLst>
                                          <p:attrName>style.visibility</p:attrName>
                                        </p:attrNameLst>
                                      </p:cBhvr>
                                      <p:to>
                                        <p:strVal val="visible"/>
                                      </p:to>
                                    </p:set>
                                    <p:animEffect transition="in" filter="fade">
                                      <p:cBhvr>
                                        <p:cTn id="146" dur="1000"/>
                                        <p:tgtEl>
                                          <p:spTgt spid="4309"/>
                                        </p:tgtEl>
                                      </p:cBhvr>
                                    </p:animEffect>
                                  </p:childTnLst>
                                </p:cTn>
                              </p:par>
                              <p:par>
                                <p:cTn id="147" presetID="10" presetClass="entr" presetSubtype="0" fill="hold" nodeType="withEffect">
                                  <p:stCondLst>
                                    <p:cond delay="0"/>
                                  </p:stCondLst>
                                  <p:childTnLst>
                                    <p:set>
                                      <p:cBhvr>
                                        <p:cTn id="148" dur="1" fill="hold">
                                          <p:stCondLst>
                                            <p:cond delay="0"/>
                                          </p:stCondLst>
                                        </p:cTn>
                                        <p:tgtEl>
                                          <p:spTgt spid="4310"/>
                                        </p:tgtEl>
                                        <p:attrNameLst>
                                          <p:attrName>style.visibility</p:attrName>
                                        </p:attrNameLst>
                                      </p:cBhvr>
                                      <p:to>
                                        <p:strVal val="visible"/>
                                      </p:to>
                                    </p:set>
                                    <p:animEffect transition="in" filter="fade">
                                      <p:cBhvr>
                                        <p:cTn id="149" dur="1000"/>
                                        <p:tgtEl>
                                          <p:spTgt spid="4310"/>
                                        </p:tgtEl>
                                      </p:cBhvr>
                                    </p:animEffect>
                                  </p:childTnLst>
                                </p:cTn>
                              </p:par>
                              <p:par>
                                <p:cTn id="150" presetID="10" presetClass="entr" presetSubtype="0" fill="hold" nodeType="withEffect">
                                  <p:stCondLst>
                                    <p:cond delay="0"/>
                                  </p:stCondLst>
                                  <p:childTnLst>
                                    <p:set>
                                      <p:cBhvr>
                                        <p:cTn id="151" dur="1" fill="hold">
                                          <p:stCondLst>
                                            <p:cond delay="0"/>
                                          </p:stCondLst>
                                        </p:cTn>
                                        <p:tgtEl>
                                          <p:spTgt spid="4311"/>
                                        </p:tgtEl>
                                        <p:attrNameLst>
                                          <p:attrName>style.visibility</p:attrName>
                                        </p:attrNameLst>
                                      </p:cBhvr>
                                      <p:to>
                                        <p:strVal val="visible"/>
                                      </p:to>
                                    </p:set>
                                    <p:animEffect transition="in" filter="fade">
                                      <p:cBhvr>
                                        <p:cTn id="152" dur="1000"/>
                                        <p:tgtEl>
                                          <p:spTgt spid="4311"/>
                                        </p:tgtEl>
                                      </p:cBhvr>
                                    </p:animEffect>
                                  </p:childTnLst>
                                </p:cTn>
                              </p:par>
                              <p:par>
                                <p:cTn id="153" presetID="10" presetClass="entr" presetSubtype="0" fill="hold" nodeType="withEffect">
                                  <p:stCondLst>
                                    <p:cond delay="0"/>
                                  </p:stCondLst>
                                  <p:childTnLst>
                                    <p:set>
                                      <p:cBhvr>
                                        <p:cTn id="154" dur="1" fill="hold">
                                          <p:stCondLst>
                                            <p:cond delay="0"/>
                                          </p:stCondLst>
                                        </p:cTn>
                                        <p:tgtEl>
                                          <p:spTgt spid="4312"/>
                                        </p:tgtEl>
                                        <p:attrNameLst>
                                          <p:attrName>style.visibility</p:attrName>
                                        </p:attrNameLst>
                                      </p:cBhvr>
                                      <p:to>
                                        <p:strVal val="visible"/>
                                      </p:to>
                                    </p:set>
                                    <p:animEffect transition="in" filter="fade">
                                      <p:cBhvr>
                                        <p:cTn id="155" dur="1000"/>
                                        <p:tgtEl>
                                          <p:spTgt spid="4312"/>
                                        </p:tgtEl>
                                      </p:cBhvr>
                                    </p:animEffect>
                                  </p:childTnLst>
                                </p:cTn>
                              </p:par>
                              <p:par>
                                <p:cTn id="156" presetID="10" presetClass="entr" presetSubtype="0" fill="hold" nodeType="withEffect">
                                  <p:stCondLst>
                                    <p:cond delay="0"/>
                                  </p:stCondLst>
                                  <p:childTnLst>
                                    <p:set>
                                      <p:cBhvr>
                                        <p:cTn id="157" dur="1" fill="hold">
                                          <p:stCondLst>
                                            <p:cond delay="0"/>
                                          </p:stCondLst>
                                        </p:cTn>
                                        <p:tgtEl>
                                          <p:spTgt spid="4313"/>
                                        </p:tgtEl>
                                        <p:attrNameLst>
                                          <p:attrName>style.visibility</p:attrName>
                                        </p:attrNameLst>
                                      </p:cBhvr>
                                      <p:to>
                                        <p:strVal val="visible"/>
                                      </p:to>
                                    </p:set>
                                    <p:animEffect transition="in" filter="fade">
                                      <p:cBhvr>
                                        <p:cTn id="158" dur="1000"/>
                                        <p:tgtEl>
                                          <p:spTgt spid="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pic>
        <p:nvPicPr>
          <p:cNvPr id="4318" name="Google Shape;4318;p101" title="Gráfico">
            <a:hlinkClick r:id="rId3"/>
          </p:cNvPr>
          <p:cNvPicPr preferRelativeResize="0"/>
          <p:nvPr/>
        </p:nvPicPr>
        <p:blipFill>
          <a:blip r:embed="rId4">
            <a:alphaModFix/>
          </a:blip>
          <a:stretch>
            <a:fillRect/>
          </a:stretch>
        </p:blipFill>
        <p:spPr>
          <a:xfrm>
            <a:off x="865297" y="1139544"/>
            <a:ext cx="4212150" cy="2863494"/>
          </a:xfrm>
          <a:prstGeom prst="rect">
            <a:avLst/>
          </a:prstGeom>
          <a:noFill/>
          <a:ln>
            <a:noFill/>
          </a:ln>
        </p:spPr>
      </p:pic>
      <p:sp>
        <p:nvSpPr>
          <p:cNvPr id="4319" name="Google Shape;4319;p10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SPENT HOURS </a:t>
            </a:r>
            <a:endParaRPr/>
          </a:p>
        </p:txBody>
      </p:sp>
      <p:sp>
        <p:nvSpPr>
          <p:cNvPr id="4320" name="Google Shape;4320;p101"/>
          <p:cNvSpPr/>
          <p:nvPr/>
        </p:nvSpPr>
        <p:spPr>
          <a:xfrm>
            <a:off x="7906590" y="4714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101"/>
          <p:cNvGrpSpPr/>
          <p:nvPr/>
        </p:nvGrpSpPr>
        <p:grpSpPr>
          <a:xfrm rot="10800000" flipH="1">
            <a:off x="1498496" y="4607619"/>
            <a:ext cx="793256" cy="182899"/>
            <a:chOff x="2685575" y="2835950"/>
            <a:chExt cx="433000" cy="99825"/>
          </a:xfrm>
        </p:grpSpPr>
        <p:sp>
          <p:nvSpPr>
            <p:cNvPr id="4322" name="Google Shape;4322;p10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6" name="Google Shape;4326;p10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1">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1"/>
          <p:cNvSpPr txBox="1"/>
          <p:nvPr/>
        </p:nvSpPr>
        <p:spPr>
          <a:xfrm flipH="1">
            <a:off x="715500" y="4183735"/>
            <a:ext cx="7713000" cy="1830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4332" name="Google Shape;4332;p101"/>
          <p:cNvSpPr txBox="1"/>
          <p:nvPr/>
        </p:nvSpPr>
        <p:spPr>
          <a:xfrm>
            <a:off x="5080845" y="1649985"/>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Original planned time (in hours)</a:t>
            </a:r>
            <a:endParaRPr>
              <a:solidFill>
                <a:schemeClr val="lt1"/>
              </a:solidFill>
              <a:latin typeface="Bai Jamjuree"/>
              <a:ea typeface="Bai Jamjuree"/>
              <a:cs typeface="Bai Jamjuree"/>
              <a:sym typeface="Bai Jamjuree"/>
            </a:endParaRPr>
          </a:p>
        </p:txBody>
      </p:sp>
      <p:sp>
        <p:nvSpPr>
          <p:cNvPr id="4333" name="Google Shape;4333;p101"/>
          <p:cNvSpPr txBox="1"/>
          <p:nvPr/>
        </p:nvSpPr>
        <p:spPr>
          <a:xfrm>
            <a:off x="5080845" y="2643695"/>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Total spent time (in hours)</a:t>
            </a:r>
            <a:endParaRPr>
              <a:solidFill>
                <a:schemeClr val="lt1"/>
              </a:solidFill>
              <a:latin typeface="Bai Jamjuree"/>
              <a:ea typeface="Bai Jamjuree"/>
              <a:cs typeface="Bai Jamjuree"/>
              <a:sym typeface="Bai Jamjuree"/>
            </a:endParaRPr>
          </a:p>
        </p:txBody>
      </p:sp>
      <p:sp>
        <p:nvSpPr>
          <p:cNvPr id="4334" name="Google Shape;4334;p101"/>
          <p:cNvSpPr txBox="1"/>
          <p:nvPr/>
        </p:nvSpPr>
        <p:spPr>
          <a:xfrm>
            <a:off x="5081045" y="1246760"/>
            <a:ext cx="2949000" cy="42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accent1"/>
                </a:solidFill>
                <a:latin typeface="Aldrich"/>
                <a:ea typeface="Aldrich"/>
                <a:cs typeface="Aldrich"/>
                <a:sym typeface="Aldrich"/>
              </a:rPr>
              <a:t>190</a:t>
            </a:r>
            <a:endParaRPr sz="3000">
              <a:solidFill>
                <a:schemeClr val="accent1"/>
              </a:solidFill>
              <a:latin typeface="Aldrich"/>
              <a:ea typeface="Aldrich"/>
              <a:cs typeface="Aldrich"/>
              <a:sym typeface="Aldrich"/>
            </a:endParaRPr>
          </a:p>
        </p:txBody>
      </p:sp>
      <p:sp>
        <p:nvSpPr>
          <p:cNvPr id="4335" name="Google Shape;4335;p101"/>
          <p:cNvSpPr txBox="1"/>
          <p:nvPr/>
        </p:nvSpPr>
        <p:spPr>
          <a:xfrm>
            <a:off x="5081045" y="2176270"/>
            <a:ext cx="2949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dk2"/>
                </a:solidFill>
                <a:latin typeface="Aldrich"/>
                <a:ea typeface="Aldrich"/>
                <a:cs typeface="Aldrich"/>
                <a:sym typeface="Aldrich"/>
              </a:rPr>
              <a:t>220</a:t>
            </a:r>
            <a:endParaRPr sz="3000">
              <a:solidFill>
                <a:schemeClr val="dk2"/>
              </a:solidFill>
              <a:latin typeface="Aldrich"/>
              <a:ea typeface="Aldrich"/>
              <a:cs typeface="Aldrich"/>
              <a:sym typeface="Aldrich"/>
            </a:endParaRPr>
          </a:p>
        </p:txBody>
      </p:sp>
      <p:sp>
        <p:nvSpPr>
          <p:cNvPr id="4336" name="Google Shape;4336;p101"/>
          <p:cNvSpPr txBox="1"/>
          <p:nvPr/>
        </p:nvSpPr>
        <p:spPr>
          <a:xfrm>
            <a:off x="5081045" y="3169979"/>
            <a:ext cx="2949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2"/>
                </a:solidFill>
                <a:latin typeface="Aldrich"/>
                <a:ea typeface="Aldrich"/>
                <a:cs typeface="Aldrich"/>
                <a:sym typeface="Aldrich"/>
              </a:rPr>
              <a:t>+15%</a:t>
            </a:r>
            <a:endParaRPr sz="3000">
              <a:solidFill>
                <a:schemeClr val="lt2"/>
              </a:solidFill>
              <a:latin typeface="Aldrich"/>
              <a:ea typeface="Aldrich"/>
              <a:cs typeface="Aldrich"/>
              <a:sym typeface="Aldrich"/>
            </a:endParaRPr>
          </a:p>
        </p:txBody>
      </p:sp>
      <p:sp>
        <p:nvSpPr>
          <p:cNvPr id="4337" name="Google Shape;4337;p101"/>
          <p:cNvSpPr txBox="1"/>
          <p:nvPr/>
        </p:nvSpPr>
        <p:spPr>
          <a:xfrm>
            <a:off x="5080845" y="3637404"/>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Planned hours vs. time spent</a:t>
            </a:r>
            <a:endParaRPr>
              <a:solidFill>
                <a:schemeClr val="lt1"/>
              </a:solidFill>
              <a:latin typeface="Bai Jamjuree"/>
              <a:ea typeface="Bai Jamjuree"/>
              <a:cs typeface="Bai Jamjuree"/>
              <a:sym typeface="Bai Jamjuree"/>
            </a:endParaRPr>
          </a:p>
        </p:txBody>
      </p:sp>
      <p:grpSp>
        <p:nvGrpSpPr>
          <p:cNvPr id="4338" name="Google Shape;4338;p101"/>
          <p:cNvGrpSpPr/>
          <p:nvPr/>
        </p:nvGrpSpPr>
        <p:grpSpPr>
          <a:xfrm flipH="1">
            <a:off x="5648788" y="-1060328"/>
            <a:ext cx="2019176" cy="2019176"/>
            <a:chOff x="1943325" y="-220375"/>
            <a:chExt cx="1298672" cy="1298672"/>
          </a:xfrm>
        </p:grpSpPr>
        <p:sp>
          <p:nvSpPr>
            <p:cNvPr id="4339" name="Google Shape;4339;p10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0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0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0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0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0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0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0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0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0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0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0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0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0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0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0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0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0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0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0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0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0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0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0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0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0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0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0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0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0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0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0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0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20"/>
                                        </p:tgtEl>
                                        <p:attrNameLst>
                                          <p:attrName>style.visibility</p:attrName>
                                        </p:attrNameLst>
                                      </p:cBhvr>
                                      <p:to>
                                        <p:strVal val="visible"/>
                                      </p:to>
                                    </p:set>
                                    <p:anim calcmode="lin" valueType="num">
                                      <p:cBhvr additive="base">
                                        <p:cTn id="7" dur="1000"/>
                                        <p:tgtEl>
                                          <p:spTgt spid="4320"/>
                                        </p:tgtEl>
                                        <p:attrNameLst>
                                          <p:attrName>ppt_w</p:attrName>
                                        </p:attrNameLst>
                                      </p:cBhvr>
                                      <p:tavLst>
                                        <p:tav tm="0">
                                          <p:val>
                                            <p:strVal val="0"/>
                                          </p:val>
                                        </p:tav>
                                        <p:tav tm="100000">
                                          <p:val>
                                            <p:strVal val="#ppt_w"/>
                                          </p:val>
                                        </p:tav>
                                      </p:tavLst>
                                    </p:anim>
                                    <p:anim calcmode="lin" valueType="num">
                                      <p:cBhvr additive="base">
                                        <p:cTn id="8" dur="1000"/>
                                        <p:tgtEl>
                                          <p:spTgt spid="4320"/>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4321"/>
                                        </p:tgtEl>
                                        <p:attrNameLst>
                                          <p:attrName>style.visibility</p:attrName>
                                        </p:attrNameLst>
                                      </p:cBhvr>
                                      <p:to>
                                        <p:strVal val="visible"/>
                                      </p:to>
                                    </p:set>
                                    <p:anim calcmode="lin" valueType="num">
                                      <p:cBhvr additive="base">
                                        <p:cTn id="11" dur="1000"/>
                                        <p:tgtEl>
                                          <p:spTgt spid="4321"/>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4319"/>
                                        </p:tgtEl>
                                        <p:attrNameLst>
                                          <p:attrName>style.visibility</p:attrName>
                                        </p:attrNameLst>
                                      </p:cBhvr>
                                      <p:to>
                                        <p:strVal val="visible"/>
                                      </p:to>
                                    </p:set>
                                    <p:anim calcmode="lin" valueType="num">
                                      <p:cBhvr additive="base">
                                        <p:cTn id="14" dur="1000"/>
                                        <p:tgtEl>
                                          <p:spTgt spid="431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4326"/>
                                        </p:tgtEl>
                                        <p:attrNameLst>
                                          <p:attrName>style.visibility</p:attrName>
                                        </p:attrNameLst>
                                      </p:cBhvr>
                                      <p:to>
                                        <p:strVal val="visible"/>
                                      </p:to>
                                    </p:set>
                                    <p:animEffect transition="in" filter="fade">
                                      <p:cBhvr>
                                        <p:cTn id="17" dur="1000"/>
                                        <p:tgtEl>
                                          <p:spTgt spid="4326"/>
                                        </p:tgtEl>
                                      </p:cBhvr>
                                    </p:animEffect>
                                  </p:childTnLst>
                                </p:cTn>
                              </p:par>
                              <p:par>
                                <p:cTn id="18" presetID="10" presetClass="entr" presetSubtype="0" fill="hold" nodeType="withEffect">
                                  <p:stCondLst>
                                    <p:cond delay="0"/>
                                  </p:stCondLst>
                                  <p:childTnLst>
                                    <p:set>
                                      <p:cBhvr>
                                        <p:cTn id="19" dur="1" fill="hold">
                                          <p:stCondLst>
                                            <p:cond delay="0"/>
                                          </p:stCondLst>
                                        </p:cTn>
                                        <p:tgtEl>
                                          <p:spTgt spid="4327"/>
                                        </p:tgtEl>
                                        <p:attrNameLst>
                                          <p:attrName>style.visibility</p:attrName>
                                        </p:attrNameLst>
                                      </p:cBhvr>
                                      <p:to>
                                        <p:strVal val="visible"/>
                                      </p:to>
                                    </p:set>
                                    <p:animEffect transition="in" filter="fade">
                                      <p:cBhvr>
                                        <p:cTn id="20" dur="1000"/>
                                        <p:tgtEl>
                                          <p:spTgt spid="4327"/>
                                        </p:tgtEl>
                                      </p:cBhvr>
                                    </p:animEffect>
                                  </p:childTnLst>
                                </p:cTn>
                              </p:par>
                              <p:par>
                                <p:cTn id="21" presetID="10" presetClass="entr" presetSubtype="0" fill="hold" nodeType="withEffect">
                                  <p:stCondLst>
                                    <p:cond delay="0"/>
                                  </p:stCondLst>
                                  <p:childTnLst>
                                    <p:set>
                                      <p:cBhvr>
                                        <p:cTn id="22" dur="1" fill="hold">
                                          <p:stCondLst>
                                            <p:cond delay="0"/>
                                          </p:stCondLst>
                                        </p:cTn>
                                        <p:tgtEl>
                                          <p:spTgt spid="4328"/>
                                        </p:tgtEl>
                                        <p:attrNameLst>
                                          <p:attrName>style.visibility</p:attrName>
                                        </p:attrNameLst>
                                      </p:cBhvr>
                                      <p:to>
                                        <p:strVal val="visible"/>
                                      </p:to>
                                    </p:set>
                                    <p:animEffect transition="in" filter="fade">
                                      <p:cBhvr>
                                        <p:cTn id="23" dur="1000"/>
                                        <p:tgtEl>
                                          <p:spTgt spid="4328"/>
                                        </p:tgtEl>
                                      </p:cBhvr>
                                    </p:animEffect>
                                  </p:childTnLst>
                                </p:cTn>
                              </p:par>
                              <p:par>
                                <p:cTn id="24" presetID="10" presetClass="entr" presetSubtype="0" fill="hold" nodeType="withEffect">
                                  <p:stCondLst>
                                    <p:cond delay="0"/>
                                  </p:stCondLst>
                                  <p:childTnLst>
                                    <p:set>
                                      <p:cBhvr>
                                        <p:cTn id="25" dur="1" fill="hold">
                                          <p:stCondLst>
                                            <p:cond delay="0"/>
                                          </p:stCondLst>
                                        </p:cTn>
                                        <p:tgtEl>
                                          <p:spTgt spid="4329"/>
                                        </p:tgtEl>
                                        <p:attrNameLst>
                                          <p:attrName>style.visibility</p:attrName>
                                        </p:attrNameLst>
                                      </p:cBhvr>
                                      <p:to>
                                        <p:strVal val="visible"/>
                                      </p:to>
                                    </p:set>
                                    <p:animEffect transition="in" filter="fade">
                                      <p:cBhvr>
                                        <p:cTn id="26" dur="1000"/>
                                        <p:tgtEl>
                                          <p:spTgt spid="4329"/>
                                        </p:tgtEl>
                                      </p:cBhvr>
                                    </p:animEffect>
                                  </p:childTnLst>
                                </p:cTn>
                              </p:par>
                              <p:par>
                                <p:cTn id="27" presetID="10" presetClass="entr" presetSubtype="0" fill="hold" nodeType="withEffect">
                                  <p:stCondLst>
                                    <p:cond delay="0"/>
                                  </p:stCondLst>
                                  <p:childTnLst>
                                    <p:set>
                                      <p:cBhvr>
                                        <p:cTn id="28" dur="1" fill="hold">
                                          <p:stCondLst>
                                            <p:cond delay="0"/>
                                          </p:stCondLst>
                                        </p:cTn>
                                        <p:tgtEl>
                                          <p:spTgt spid="4330"/>
                                        </p:tgtEl>
                                        <p:attrNameLst>
                                          <p:attrName>style.visibility</p:attrName>
                                        </p:attrNameLst>
                                      </p:cBhvr>
                                      <p:to>
                                        <p:strVal val="visible"/>
                                      </p:to>
                                    </p:set>
                                    <p:animEffect transition="in" filter="fade">
                                      <p:cBhvr>
                                        <p:cTn id="29" dur="1000"/>
                                        <p:tgtEl>
                                          <p:spTgt spid="4330"/>
                                        </p:tgtEl>
                                      </p:cBhvr>
                                    </p:animEffect>
                                  </p:childTnLst>
                                </p:cTn>
                              </p:par>
                              <p:par>
                                <p:cTn id="30" presetID="10" presetClass="entr" presetSubtype="0" fill="hold" nodeType="withEffect">
                                  <p:stCondLst>
                                    <p:cond delay="0"/>
                                  </p:stCondLst>
                                  <p:childTnLst>
                                    <p:set>
                                      <p:cBhvr>
                                        <p:cTn id="31" dur="1" fill="hold">
                                          <p:stCondLst>
                                            <p:cond delay="0"/>
                                          </p:stCondLst>
                                        </p:cTn>
                                        <p:tgtEl>
                                          <p:spTgt spid="4331"/>
                                        </p:tgtEl>
                                        <p:attrNameLst>
                                          <p:attrName>style.visibility</p:attrName>
                                        </p:attrNameLst>
                                      </p:cBhvr>
                                      <p:to>
                                        <p:strVal val="visible"/>
                                      </p:to>
                                    </p:set>
                                    <p:animEffect transition="in" filter="fade">
                                      <p:cBhvr>
                                        <p:cTn id="32" dur="1000"/>
                                        <p:tgtEl>
                                          <p:spTgt spid="4331"/>
                                        </p:tgtEl>
                                      </p:cBhvr>
                                    </p:animEffect>
                                  </p:childTnLst>
                                </p:cTn>
                              </p:par>
                              <p:par>
                                <p:cTn id="33" presetID="8" presetClass="emph" presetSubtype="0" fill="hold" nodeType="withEffect">
                                  <p:stCondLst>
                                    <p:cond delay="0"/>
                                  </p:stCondLst>
                                  <p:childTnLst>
                                    <p:animRot by="-21600000">
                                      <p:cBhvr>
                                        <p:cTn id="34" dur="1000" fill="hold"/>
                                        <p:tgtEl>
                                          <p:spTgt spid="4338"/>
                                        </p:tgtEl>
                                        <p:attrNameLst>
                                          <p:attrName>r</p:attrName>
                                        </p:attrNameLst>
                                      </p:cBhvr>
                                    </p:animRot>
                                  </p:childTnLst>
                                </p:cTn>
                              </p:par>
                              <p:par>
                                <p:cTn id="35" presetID="10" presetClass="entr" presetSubtype="0" fill="hold" nodeType="withEffect">
                                  <p:stCondLst>
                                    <p:cond delay="0"/>
                                  </p:stCondLst>
                                  <p:childTnLst>
                                    <p:set>
                                      <p:cBhvr>
                                        <p:cTn id="36" dur="1" fill="hold">
                                          <p:stCondLst>
                                            <p:cond delay="0"/>
                                          </p:stCondLst>
                                        </p:cTn>
                                        <p:tgtEl>
                                          <p:spTgt spid="4332"/>
                                        </p:tgtEl>
                                        <p:attrNameLst>
                                          <p:attrName>style.visibility</p:attrName>
                                        </p:attrNameLst>
                                      </p:cBhvr>
                                      <p:to>
                                        <p:strVal val="visible"/>
                                      </p:to>
                                    </p:set>
                                    <p:animEffect transition="in" filter="fade">
                                      <p:cBhvr>
                                        <p:cTn id="37" dur="1000"/>
                                        <p:tgtEl>
                                          <p:spTgt spid="4332"/>
                                        </p:tgtEl>
                                      </p:cBhvr>
                                    </p:animEffect>
                                  </p:childTnLst>
                                </p:cTn>
                              </p:par>
                              <p:par>
                                <p:cTn id="38" presetID="10" presetClass="entr" presetSubtype="0" fill="hold" nodeType="withEffect">
                                  <p:stCondLst>
                                    <p:cond delay="0"/>
                                  </p:stCondLst>
                                  <p:childTnLst>
                                    <p:set>
                                      <p:cBhvr>
                                        <p:cTn id="39" dur="1" fill="hold">
                                          <p:stCondLst>
                                            <p:cond delay="0"/>
                                          </p:stCondLst>
                                        </p:cTn>
                                        <p:tgtEl>
                                          <p:spTgt spid="4333"/>
                                        </p:tgtEl>
                                        <p:attrNameLst>
                                          <p:attrName>style.visibility</p:attrName>
                                        </p:attrNameLst>
                                      </p:cBhvr>
                                      <p:to>
                                        <p:strVal val="visible"/>
                                      </p:to>
                                    </p:set>
                                    <p:animEffect transition="in" filter="fade">
                                      <p:cBhvr>
                                        <p:cTn id="40" dur="1000"/>
                                        <p:tgtEl>
                                          <p:spTgt spid="4333"/>
                                        </p:tgtEl>
                                      </p:cBhvr>
                                    </p:animEffect>
                                  </p:childTnLst>
                                </p:cTn>
                              </p:par>
                              <p:par>
                                <p:cTn id="41" presetID="10" presetClass="entr" presetSubtype="0" fill="hold" nodeType="withEffect">
                                  <p:stCondLst>
                                    <p:cond delay="0"/>
                                  </p:stCondLst>
                                  <p:childTnLst>
                                    <p:set>
                                      <p:cBhvr>
                                        <p:cTn id="42" dur="1" fill="hold">
                                          <p:stCondLst>
                                            <p:cond delay="0"/>
                                          </p:stCondLst>
                                        </p:cTn>
                                        <p:tgtEl>
                                          <p:spTgt spid="4334"/>
                                        </p:tgtEl>
                                        <p:attrNameLst>
                                          <p:attrName>style.visibility</p:attrName>
                                        </p:attrNameLst>
                                      </p:cBhvr>
                                      <p:to>
                                        <p:strVal val="visible"/>
                                      </p:to>
                                    </p:set>
                                    <p:animEffect transition="in" filter="fade">
                                      <p:cBhvr>
                                        <p:cTn id="43" dur="1000"/>
                                        <p:tgtEl>
                                          <p:spTgt spid="4334"/>
                                        </p:tgtEl>
                                      </p:cBhvr>
                                    </p:animEffect>
                                  </p:childTnLst>
                                </p:cTn>
                              </p:par>
                              <p:par>
                                <p:cTn id="44" presetID="10" presetClass="entr" presetSubtype="0" fill="hold" nodeType="withEffect">
                                  <p:stCondLst>
                                    <p:cond delay="0"/>
                                  </p:stCondLst>
                                  <p:childTnLst>
                                    <p:set>
                                      <p:cBhvr>
                                        <p:cTn id="45" dur="1" fill="hold">
                                          <p:stCondLst>
                                            <p:cond delay="0"/>
                                          </p:stCondLst>
                                        </p:cTn>
                                        <p:tgtEl>
                                          <p:spTgt spid="4335"/>
                                        </p:tgtEl>
                                        <p:attrNameLst>
                                          <p:attrName>style.visibility</p:attrName>
                                        </p:attrNameLst>
                                      </p:cBhvr>
                                      <p:to>
                                        <p:strVal val="visible"/>
                                      </p:to>
                                    </p:set>
                                    <p:animEffect transition="in" filter="fade">
                                      <p:cBhvr>
                                        <p:cTn id="46" dur="1000"/>
                                        <p:tgtEl>
                                          <p:spTgt spid="4335"/>
                                        </p:tgtEl>
                                      </p:cBhvr>
                                    </p:animEffect>
                                  </p:childTnLst>
                                </p:cTn>
                              </p:par>
                              <p:par>
                                <p:cTn id="47" presetID="10" presetClass="entr" presetSubtype="0" fill="hold" nodeType="withEffect">
                                  <p:stCondLst>
                                    <p:cond delay="0"/>
                                  </p:stCondLst>
                                  <p:childTnLst>
                                    <p:set>
                                      <p:cBhvr>
                                        <p:cTn id="48" dur="1" fill="hold">
                                          <p:stCondLst>
                                            <p:cond delay="0"/>
                                          </p:stCondLst>
                                        </p:cTn>
                                        <p:tgtEl>
                                          <p:spTgt spid="4336"/>
                                        </p:tgtEl>
                                        <p:attrNameLst>
                                          <p:attrName>style.visibility</p:attrName>
                                        </p:attrNameLst>
                                      </p:cBhvr>
                                      <p:to>
                                        <p:strVal val="visible"/>
                                      </p:to>
                                    </p:set>
                                    <p:animEffect transition="in" filter="fade">
                                      <p:cBhvr>
                                        <p:cTn id="49" dur="1000"/>
                                        <p:tgtEl>
                                          <p:spTgt spid="4336"/>
                                        </p:tgtEl>
                                      </p:cBhvr>
                                    </p:animEffect>
                                  </p:childTnLst>
                                </p:cTn>
                              </p:par>
                              <p:par>
                                <p:cTn id="50" presetID="10" presetClass="entr" presetSubtype="0" fill="hold" nodeType="withEffect">
                                  <p:stCondLst>
                                    <p:cond delay="0"/>
                                  </p:stCondLst>
                                  <p:childTnLst>
                                    <p:set>
                                      <p:cBhvr>
                                        <p:cTn id="51" dur="1" fill="hold">
                                          <p:stCondLst>
                                            <p:cond delay="0"/>
                                          </p:stCondLst>
                                        </p:cTn>
                                        <p:tgtEl>
                                          <p:spTgt spid="4337"/>
                                        </p:tgtEl>
                                        <p:attrNameLst>
                                          <p:attrName>style.visibility</p:attrName>
                                        </p:attrNameLst>
                                      </p:cBhvr>
                                      <p:to>
                                        <p:strVal val="visible"/>
                                      </p:to>
                                    </p:set>
                                    <p:animEffect transition="in" filter="fade">
                                      <p:cBhvr>
                                        <p:cTn id="52" dur="1000"/>
                                        <p:tgtEl>
                                          <p:spTgt spid="4337"/>
                                        </p:tgtEl>
                                      </p:cBhvr>
                                    </p:animEffect>
                                  </p:childTnLst>
                                </p:cTn>
                              </p:par>
                              <p:par>
                                <p:cTn id="53" presetID="2" presetClass="entr" presetSubtype="4" fill="hold" nodeType="withEffect">
                                  <p:stCondLst>
                                    <p:cond delay="0"/>
                                  </p:stCondLst>
                                  <p:childTnLst>
                                    <p:set>
                                      <p:cBhvr>
                                        <p:cTn id="54" dur="1" fill="hold">
                                          <p:stCondLst>
                                            <p:cond delay="0"/>
                                          </p:stCondLst>
                                        </p:cTn>
                                        <p:tgtEl>
                                          <p:spTgt spid="4318"/>
                                        </p:tgtEl>
                                        <p:attrNameLst>
                                          <p:attrName>style.visibility</p:attrName>
                                        </p:attrNameLst>
                                      </p:cBhvr>
                                      <p:to>
                                        <p:strVal val="visible"/>
                                      </p:to>
                                    </p:set>
                                    <p:anim calcmode="lin" valueType="num">
                                      <p:cBhvr additive="base">
                                        <p:cTn id="55" dur="1000"/>
                                        <p:tgtEl>
                                          <p:spTgt spid="43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0"/>
        <p:cNvGrpSpPr/>
        <p:nvPr/>
      </p:nvGrpSpPr>
      <p:grpSpPr>
        <a:xfrm>
          <a:off x="0" y="0"/>
          <a:ext cx="0" cy="0"/>
          <a:chOff x="0" y="0"/>
          <a:chExt cx="0" cy="0"/>
        </a:xfrm>
      </p:grpSpPr>
      <p:sp>
        <p:nvSpPr>
          <p:cNvPr id="4391" name="Google Shape;4391;p10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PLANNING WITH RISKS</a:t>
            </a:r>
            <a:endParaRPr/>
          </a:p>
        </p:txBody>
      </p:sp>
      <p:graphicFrame>
        <p:nvGraphicFramePr>
          <p:cNvPr id="4392" name="Google Shape;4392;p102"/>
          <p:cNvGraphicFramePr/>
          <p:nvPr/>
        </p:nvGraphicFramePr>
        <p:xfrm>
          <a:off x="1063850" y="1331818"/>
          <a:ext cx="3000000" cy="3000000"/>
        </p:xfrm>
        <a:graphic>
          <a:graphicData uri="http://schemas.openxmlformats.org/drawingml/2006/table">
            <a:tbl>
              <a:tblPr>
                <a:noFill/>
                <a:tableStyleId>{ED0EB675-87CF-4A6E-8649-DFBB6402A392}</a:tableStyleId>
              </a:tblPr>
              <a:tblGrid>
                <a:gridCol w="1754075">
                  <a:extLst>
                    <a:ext uri="{9D8B030D-6E8A-4147-A177-3AD203B41FA5}">
                      <a16:colId xmlns:a16="http://schemas.microsoft.com/office/drawing/2014/main" val="20000"/>
                    </a:ext>
                  </a:extLst>
                </a:gridCol>
                <a:gridCol w="1754075">
                  <a:extLst>
                    <a:ext uri="{9D8B030D-6E8A-4147-A177-3AD203B41FA5}">
                      <a16:colId xmlns:a16="http://schemas.microsoft.com/office/drawing/2014/main" val="20001"/>
                    </a:ext>
                  </a:extLst>
                </a:gridCol>
                <a:gridCol w="1754075">
                  <a:extLst>
                    <a:ext uri="{9D8B030D-6E8A-4147-A177-3AD203B41FA5}">
                      <a16:colId xmlns:a16="http://schemas.microsoft.com/office/drawing/2014/main" val="20002"/>
                    </a:ext>
                  </a:extLst>
                </a:gridCol>
                <a:gridCol w="1754075">
                  <a:extLst>
                    <a:ext uri="{9D8B030D-6E8A-4147-A177-3AD203B41FA5}">
                      <a16:colId xmlns:a16="http://schemas.microsoft.com/office/drawing/2014/main" val="20003"/>
                    </a:ext>
                  </a:extLst>
                </a:gridCol>
              </a:tblGrid>
              <a:tr h="4455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Phase</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Time</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Resources</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Risks</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62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Business review</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62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interpretation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6275">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preparation</a:t>
                      </a:r>
                      <a:endParaRPr>
                        <a:solidFill>
                          <a:schemeClr val="lt1"/>
                        </a:solidFill>
                        <a:latin typeface="Bai Jamjuree"/>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scientists</a:t>
                      </a:r>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Modeling</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3 week</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Analytics manager</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Evaluation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visualizer</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Deployment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architect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393" name="Google Shape;4393;p102"/>
          <p:cNvSpPr/>
          <p:nvPr/>
        </p:nvSpPr>
        <p:spPr>
          <a:xfrm>
            <a:off x="8310815" y="2647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91"/>
                                        </p:tgtEl>
                                        <p:attrNameLst>
                                          <p:attrName>style.visibility</p:attrName>
                                        </p:attrNameLst>
                                      </p:cBhvr>
                                      <p:to>
                                        <p:strVal val="visible"/>
                                      </p:to>
                                    </p:set>
                                    <p:anim calcmode="lin" valueType="num">
                                      <p:cBhvr additive="base">
                                        <p:cTn id="7" dur="1000"/>
                                        <p:tgtEl>
                                          <p:spTgt spid="439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392"/>
                                        </p:tgtEl>
                                        <p:attrNameLst>
                                          <p:attrName>style.visibility</p:attrName>
                                        </p:attrNameLst>
                                      </p:cBhvr>
                                      <p:to>
                                        <p:strVal val="visible"/>
                                      </p:to>
                                    </p:set>
                                    <p:animEffect transition="in" filter="fade">
                                      <p:cBhvr>
                                        <p:cTn id="10" dur="1000"/>
                                        <p:tgtEl>
                                          <p:spTgt spid="4392"/>
                                        </p:tgtEl>
                                      </p:cBhvr>
                                    </p:animEffect>
                                  </p:childTnLst>
                                </p:cTn>
                              </p:par>
                              <p:par>
                                <p:cTn id="11" presetID="23" presetClass="entr" presetSubtype="16" fill="hold" nodeType="withEffect">
                                  <p:stCondLst>
                                    <p:cond delay="0"/>
                                  </p:stCondLst>
                                  <p:childTnLst>
                                    <p:set>
                                      <p:cBhvr>
                                        <p:cTn id="12" dur="1" fill="hold">
                                          <p:stCondLst>
                                            <p:cond delay="0"/>
                                          </p:stCondLst>
                                        </p:cTn>
                                        <p:tgtEl>
                                          <p:spTgt spid="4393"/>
                                        </p:tgtEl>
                                        <p:attrNameLst>
                                          <p:attrName>style.visibility</p:attrName>
                                        </p:attrNameLst>
                                      </p:cBhvr>
                                      <p:to>
                                        <p:strVal val="visible"/>
                                      </p:to>
                                    </p:set>
                                    <p:anim calcmode="lin" valueType="num">
                                      <p:cBhvr additive="base">
                                        <p:cTn id="13" dur="1000"/>
                                        <p:tgtEl>
                                          <p:spTgt spid="4393"/>
                                        </p:tgtEl>
                                        <p:attrNameLst>
                                          <p:attrName>ppt_w</p:attrName>
                                        </p:attrNameLst>
                                      </p:cBhvr>
                                      <p:tavLst>
                                        <p:tav tm="0">
                                          <p:val>
                                            <p:strVal val="0"/>
                                          </p:val>
                                        </p:tav>
                                        <p:tav tm="100000">
                                          <p:val>
                                            <p:strVal val="#ppt_w"/>
                                          </p:val>
                                        </p:tav>
                                      </p:tavLst>
                                    </p:anim>
                                    <p:anim calcmode="lin" valueType="num">
                                      <p:cBhvr additive="base">
                                        <p:cTn id="14" dur="1000"/>
                                        <p:tgtEl>
                                          <p:spTgt spid="4393"/>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4394"/>
                                        </p:tgtEl>
                                        <p:attrNameLst>
                                          <p:attrName>style.visibility</p:attrName>
                                        </p:attrNameLst>
                                      </p:cBhvr>
                                      <p:to>
                                        <p:strVal val="visible"/>
                                      </p:to>
                                    </p:set>
                                    <p:animEffect transition="in" filter="fade">
                                      <p:cBhvr>
                                        <p:cTn id="17" dur="1000"/>
                                        <p:tgtEl>
                                          <p:spTgt spid="4394"/>
                                        </p:tgtEl>
                                      </p:cBhvr>
                                    </p:animEffect>
                                  </p:childTnLst>
                                </p:cTn>
                              </p:par>
                              <p:par>
                                <p:cTn id="18" presetID="10" presetClass="entr" presetSubtype="0" fill="hold" nodeType="withEffect">
                                  <p:stCondLst>
                                    <p:cond delay="0"/>
                                  </p:stCondLst>
                                  <p:childTnLst>
                                    <p:set>
                                      <p:cBhvr>
                                        <p:cTn id="19" dur="1" fill="hold">
                                          <p:stCondLst>
                                            <p:cond delay="0"/>
                                          </p:stCondLst>
                                        </p:cTn>
                                        <p:tgtEl>
                                          <p:spTgt spid="4395"/>
                                        </p:tgtEl>
                                        <p:attrNameLst>
                                          <p:attrName>style.visibility</p:attrName>
                                        </p:attrNameLst>
                                      </p:cBhvr>
                                      <p:to>
                                        <p:strVal val="visible"/>
                                      </p:to>
                                    </p:set>
                                    <p:animEffect transition="in" filter="fade">
                                      <p:cBhvr>
                                        <p:cTn id="20" dur="1000"/>
                                        <p:tgtEl>
                                          <p:spTgt spid="4395"/>
                                        </p:tgtEl>
                                      </p:cBhvr>
                                    </p:animEffect>
                                  </p:childTnLst>
                                </p:cTn>
                              </p:par>
                              <p:par>
                                <p:cTn id="21" presetID="10" presetClass="entr" presetSubtype="0" fill="hold" nodeType="withEffect">
                                  <p:stCondLst>
                                    <p:cond delay="0"/>
                                  </p:stCondLst>
                                  <p:childTnLst>
                                    <p:set>
                                      <p:cBhvr>
                                        <p:cTn id="22" dur="1" fill="hold">
                                          <p:stCondLst>
                                            <p:cond delay="0"/>
                                          </p:stCondLst>
                                        </p:cTn>
                                        <p:tgtEl>
                                          <p:spTgt spid="4396"/>
                                        </p:tgtEl>
                                        <p:attrNameLst>
                                          <p:attrName>style.visibility</p:attrName>
                                        </p:attrNameLst>
                                      </p:cBhvr>
                                      <p:to>
                                        <p:strVal val="visible"/>
                                      </p:to>
                                    </p:set>
                                    <p:animEffect transition="in" filter="fade">
                                      <p:cBhvr>
                                        <p:cTn id="23" dur="1000"/>
                                        <p:tgtEl>
                                          <p:spTgt spid="4396"/>
                                        </p:tgtEl>
                                      </p:cBhvr>
                                    </p:animEffect>
                                  </p:childTnLst>
                                </p:cTn>
                              </p:par>
                              <p:par>
                                <p:cTn id="24" presetID="10" presetClass="entr" presetSubtype="0" fill="hold" nodeType="withEffect">
                                  <p:stCondLst>
                                    <p:cond delay="0"/>
                                  </p:stCondLst>
                                  <p:childTnLst>
                                    <p:set>
                                      <p:cBhvr>
                                        <p:cTn id="25" dur="1" fill="hold">
                                          <p:stCondLst>
                                            <p:cond delay="0"/>
                                          </p:stCondLst>
                                        </p:cTn>
                                        <p:tgtEl>
                                          <p:spTgt spid="4397"/>
                                        </p:tgtEl>
                                        <p:attrNameLst>
                                          <p:attrName>style.visibility</p:attrName>
                                        </p:attrNameLst>
                                      </p:cBhvr>
                                      <p:to>
                                        <p:strVal val="visible"/>
                                      </p:to>
                                    </p:set>
                                    <p:animEffect transition="in" filter="fade">
                                      <p:cBhvr>
                                        <p:cTn id="26" dur="1000"/>
                                        <p:tgtEl>
                                          <p:spTgt spid="4397"/>
                                        </p:tgtEl>
                                      </p:cBhvr>
                                    </p:animEffect>
                                  </p:childTnLst>
                                </p:cTn>
                              </p:par>
                              <p:par>
                                <p:cTn id="27" presetID="10" presetClass="entr" presetSubtype="0" fill="hold" nodeType="withEffect">
                                  <p:stCondLst>
                                    <p:cond delay="0"/>
                                  </p:stCondLst>
                                  <p:childTnLst>
                                    <p:set>
                                      <p:cBhvr>
                                        <p:cTn id="28" dur="1" fill="hold">
                                          <p:stCondLst>
                                            <p:cond delay="0"/>
                                          </p:stCondLst>
                                        </p:cTn>
                                        <p:tgtEl>
                                          <p:spTgt spid="4398"/>
                                        </p:tgtEl>
                                        <p:attrNameLst>
                                          <p:attrName>style.visibility</p:attrName>
                                        </p:attrNameLst>
                                      </p:cBhvr>
                                      <p:to>
                                        <p:strVal val="visible"/>
                                      </p:to>
                                    </p:set>
                                    <p:animEffect transition="in" filter="fade">
                                      <p:cBhvr>
                                        <p:cTn id="29" dur="1000"/>
                                        <p:tgtEl>
                                          <p:spTgt spid="4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2"/>
        <p:cNvGrpSpPr/>
        <p:nvPr/>
      </p:nvGrpSpPr>
      <p:grpSpPr>
        <a:xfrm>
          <a:off x="0" y="0"/>
          <a:ext cx="0" cy="0"/>
          <a:chOff x="0" y="0"/>
          <a:chExt cx="0" cy="0"/>
        </a:xfrm>
      </p:grpSpPr>
      <p:sp>
        <p:nvSpPr>
          <p:cNvPr id="4403" name="Google Shape;4403;p10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ROAD MAPS</a:t>
            </a:r>
            <a:endParaRPr/>
          </a:p>
        </p:txBody>
      </p:sp>
      <p:graphicFrame>
        <p:nvGraphicFramePr>
          <p:cNvPr id="4404" name="Google Shape;4404;p103"/>
          <p:cNvGraphicFramePr/>
          <p:nvPr/>
        </p:nvGraphicFramePr>
        <p:xfrm>
          <a:off x="846713" y="1257574"/>
          <a:ext cx="7450575" cy="3312025"/>
        </p:xfrm>
        <a:graphic>
          <a:graphicData uri="http://schemas.openxmlformats.org/drawingml/2006/table">
            <a:tbl>
              <a:tblPr>
                <a:noFill/>
                <a:tableStyleId>{ED0EB675-87CF-4A6E-8649-DFBB6402A392}</a:tableStyleId>
              </a:tblPr>
              <a:tblGrid>
                <a:gridCol w="1708775">
                  <a:extLst>
                    <a:ext uri="{9D8B030D-6E8A-4147-A177-3AD203B41FA5}">
                      <a16:colId xmlns:a16="http://schemas.microsoft.com/office/drawing/2014/main" val="20000"/>
                    </a:ext>
                  </a:extLst>
                </a:gridCol>
                <a:gridCol w="1435450">
                  <a:extLst>
                    <a:ext uri="{9D8B030D-6E8A-4147-A177-3AD203B41FA5}">
                      <a16:colId xmlns:a16="http://schemas.microsoft.com/office/drawing/2014/main" val="20001"/>
                    </a:ext>
                  </a:extLst>
                </a:gridCol>
                <a:gridCol w="1435450">
                  <a:extLst>
                    <a:ext uri="{9D8B030D-6E8A-4147-A177-3AD203B41FA5}">
                      <a16:colId xmlns:a16="http://schemas.microsoft.com/office/drawing/2014/main" val="20002"/>
                    </a:ext>
                  </a:extLst>
                </a:gridCol>
                <a:gridCol w="1435450">
                  <a:extLst>
                    <a:ext uri="{9D8B030D-6E8A-4147-A177-3AD203B41FA5}">
                      <a16:colId xmlns:a16="http://schemas.microsoft.com/office/drawing/2014/main" val="20003"/>
                    </a:ext>
                  </a:extLst>
                </a:gridCol>
                <a:gridCol w="1435450">
                  <a:extLst>
                    <a:ext uri="{9D8B030D-6E8A-4147-A177-3AD203B41FA5}">
                      <a16:colId xmlns:a16="http://schemas.microsoft.com/office/drawing/2014/main" val="20004"/>
                    </a:ext>
                  </a:extLst>
                </a:gridCol>
              </a:tblGrid>
              <a:tr h="61752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Task</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Sep</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Oct</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Nov</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Dec</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Analysis</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Validation</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Wrap up</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4405" name="Google Shape;4405;p103"/>
          <p:cNvGrpSpPr/>
          <p:nvPr/>
        </p:nvGrpSpPr>
        <p:grpSpPr>
          <a:xfrm>
            <a:off x="4428877" y="2600863"/>
            <a:ext cx="555517" cy="554294"/>
            <a:chOff x="5265017" y="3086305"/>
            <a:chExt cx="555517" cy="554294"/>
          </a:xfrm>
        </p:grpSpPr>
        <p:sp>
          <p:nvSpPr>
            <p:cNvPr id="4406" name="Google Shape;4406;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8" name="Google Shape;4408;p103"/>
          <p:cNvGrpSpPr/>
          <p:nvPr/>
        </p:nvGrpSpPr>
        <p:grpSpPr>
          <a:xfrm>
            <a:off x="5871421" y="3260900"/>
            <a:ext cx="555517" cy="554294"/>
            <a:chOff x="5265017" y="3086305"/>
            <a:chExt cx="555517" cy="554294"/>
          </a:xfrm>
        </p:grpSpPr>
        <p:sp>
          <p:nvSpPr>
            <p:cNvPr id="4409" name="Google Shape;4409;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103"/>
          <p:cNvGrpSpPr/>
          <p:nvPr/>
        </p:nvGrpSpPr>
        <p:grpSpPr>
          <a:xfrm>
            <a:off x="2996789" y="1934775"/>
            <a:ext cx="555517" cy="554294"/>
            <a:chOff x="5265017" y="3086305"/>
            <a:chExt cx="555517" cy="554294"/>
          </a:xfrm>
        </p:grpSpPr>
        <p:sp>
          <p:nvSpPr>
            <p:cNvPr id="4412" name="Google Shape;4412;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4" name="Google Shape;4414;p103"/>
          <p:cNvGrpSpPr/>
          <p:nvPr/>
        </p:nvGrpSpPr>
        <p:grpSpPr>
          <a:xfrm flipH="1">
            <a:off x="4407463" y="-1003403"/>
            <a:ext cx="2019176" cy="2019176"/>
            <a:chOff x="1943325" y="-220375"/>
            <a:chExt cx="1298672" cy="1298672"/>
          </a:xfrm>
        </p:grpSpPr>
        <p:sp>
          <p:nvSpPr>
            <p:cNvPr id="4415" name="Google Shape;4415;p10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0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0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0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0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0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0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0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0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0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0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0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0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0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0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0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0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3" name="Google Shape;4463;p10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0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0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0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0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103"/>
          <p:cNvGrpSpPr/>
          <p:nvPr/>
        </p:nvGrpSpPr>
        <p:grpSpPr>
          <a:xfrm>
            <a:off x="7264046" y="3951388"/>
            <a:ext cx="555517" cy="554294"/>
            <a:chOff x="5265017" y="3086305"/>
            <a:chExt cx="555517" cy="554294"/>
          </a:xfrm>
        </p:grpSpPr>
        <p:sp>
          <p:nvSpPr>
            <p:cNvPr id="4469" name="Google Shape;4469;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1" name="Google Shape;4471;p103"/>
          <p:cNvGrpSpPr/>
          <p:nvPr/>
        </p:nvGrpSpPr>
        <p:grpSpPr>
          <a:xfrm>
            <a:off x="2986327" y="2600863"/>
            <a:ext cx="555517" cy="554294"/>
            <a:chOff x="5265017" y="3086305"/>
            <a:chExt cx="555517" cy="554294"/>
          </a:xfrm>
        </p:grpSpPr>
        <p:sp>
          <p:nvSpPr>
            <p:cNvPr id="4472" name="Google Shape;4472;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4" name="Google Shape;4474;p103"/>
          <p:cNvGrpSpPr/>
          <p:nvPr/>
        </p:nvGrpSpPr>
        <p:grpSpPr>
          <a:xfrm>
            <a:off x="4428877" y="3260900"/>
            <a:ext cx="555517" cy="554294"/>
            <a:chOff x="5265017" y="3086305"/>
            <a:chExt cx="555517" cy="554294"/>
          </a:xfrm>
        </p:grpSpPr>
        <p:sp>
          <p:nvSpPr>
            <p:cNvPr id="4475" name="Google Shape;4475;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414"/>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403"/>
                                        </p:tgtEl>
                                        <p:attrNameLst>
                                          <p:attrName>style.visibility</p:attrName>
                                        </p:attrNameLst>
                                      </p:cBhvr>
                                      <p:to>
                                        <p:strVal val="visible"/>
                                      </p:to>
                                    </p:set>
                                    <p:anim calcmode="lin" valueType="num">
                                      <p:cBhvr additive="base">
                                        <p:cTn id="9" dur="1100"/>
                                        <p:tgtEl>
                                          <p:spTgt spid="4403"/>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4404"/>
                                        </p:tgtEl>
                                        <p:attrNameLst>
                                          <p:attrName>style.visibility</p:attrName>
                                        </p:attrNameLst>
                                      </p:cBhvr>
                                      <p:to>
                                        <p:strVal val="visible"/>
                                      </p:to>
                                    </p:set>
                                    <p:animEffect transition="in" filter="fade">
                                      <p:cBhvr>
                                        <p:cTn id="12" dur="1000"/>
                                        <p:tgtEl>
                                          <p:spTgt spid="4404"/>
                                        </p:tgtEl>
                                      </p:cBhvr>
                                    </p:animEffect>
                                  </p:childTnLst>
                                </p:cTn>
                              </p:par>
                              <p:par>
                                <p:cTn id="13" presetID="23" presetClass="entr" presetSubtype="16" fill="hold" nodeType="withEffect">
                                  <p:stCondLst>
                                    <p:cond delay="0"/>
                                  </p:stCondLst>
                                  <p:childTnLst>
                                    <p:set>
                                      <p:cBhvr>
                                        <p:cTn id="14" dur="1" fill="hold">
                                          <p:stCondLst>
                                            <p:cond delay="0"/>
                                          </p:stCondLst>
                                        </p:cTn>
                                        <p:tgtEl>
                                          <p:spTgt spid="4405"/>
                                        </p:tgtEl>
                                        <p:attrNameLst>
                                          <p:attrName>style.visibility</p:attrName>
                                        </p:attrNameLst>
                                      </p:cBhvr>
                                      <p:to>
                                        <p:strVal val="visible"/>
                                      </p:to>
                                    </p:set>
                                    <p:anim calcmode="lin" valueType="num">
                                      <p:cBhvr additive="base">
                                        <p:cTn id="15" dur="1000"/>
                                        <p:tgtEl>
                                          <p:spTgt spid="4405"/>
                                        </p:tgtEl>
                                        <p:attrNameLst>
                                          <p:attrName>ppt_w</p:attrName>
                                        </p:attrNameLst>
                                      </p:cBhvr>
                                      <p:tavLst>
                                        <p:tav tm="0">
                                          <p:val>
                                            <p:strVal val="0"/>
                                          </p:val>
                                        </p:tav>
                                        <p:tav tm="100000">
                                          <p:val>
                                            <p:strVal val="#ppt_w"/>
                                          </p:val>
                                        </p:tav>
                                      </p:tavLst>
                                    </p:anim>
                                    <p:anim calcmode="lin" valueType="num">
                                      <p:cBhvr additive="base">
                                        <p:cTn id="16" dur="1000"/>
                                        <p:tgtEl>
                                          <p:spTgt spid="44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408"/>
                                        </p:tgtEl>
                                        <p:attrNameLst>
                                          <p:attrName>style.visibility</p:attrName>
                                        </p:attrNameLst>
                                      </p:cBhvr>
                                      <p:to>
                                        <p:strVal val="visible"/>
                                      </p:to>
                                    </p:set>
                                    <p:anim calcmode="lin" valueType="num">
                                      <p:cBhvr additive="base">
                                        <p:cTn id="19" dur="1000"/>
                                        <p:tgtEl>
                                          <p:spTgt spid="4408"/>
                                        </p:tgtEl>
                                        <p:attrNameLst>
                                          <p:attrName>ppt_w</p:attrName>
                                        </p:attrNameLst>
                                      </p:cBhvr>
                                      <p:tavLst>
                                        <p:tav tm="0">
                                          <p:val>
                                            <p:strVal val="0"/>
                                          </p:val>
                                        </p:tav>
                                        <p:tav tm="100000">
                                          <p:val>
                                            <p:strVal val="#ppt_w"/>
                                          </p:val>
                                        </p:tav>
                                      </p:tavLst>
                                    </p:anim>
                                    <p:anim calcmode="lin" valueType="num">
                                      <p:cBhvr additive="base">
                                        <p:cTn id="20" dur="1000"/>
                                        <p:tgtEl>
                                          <p:spTgt spid="440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411"/>
                                        </p:tgtEl>
                                        <p:attrNameLst>
                                          <p:attrName>style.visibility</p:attrName>
                                        </p:attrNameLst>
                                      </p:cBhvr>
                                      <p:to>
                                        <p:strVal val="visible"/>
                                      </p:to>
                                    </p:set>
                                    <p:anim calcmode="lin" valueType="num">
                                      <p:cBhvr additive="base">
                                        <p:cTn id="23" dur="1000"/>
                                        <p:tgtEl>
                                          <p:spTgt spid="4411"/>
                                        </p:tgtEl>
                                        <p:attrNameLst>
                                          <p:attrName>ppt_w</p:attrName>
                                        </p:attrNameLst>
                                      </p:cBhvr>
                                      <p:tavLst>
                                        <p:tav tm="0">
                                          <p:val>
                                            <p:strVal val="0"/>
                                          </p:val>
                                        </p:tav>
                                        <p:tav tm="100000">
                                          <p:val>
                                            <p:strVal val="#ppt_w"/>
                                          </p:val>
                                        </p:tav>
                                      </p:tavLst>
                                    </p:anim>
                                    <p:anim calcmode="lin" valueType="num">
                                      <p:cBhvr additive="base">
                                        <p:cTn id="24" dur="1000"/>
                                        <p:tgtEl>
                                          <p:spTgt spid="441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4463"/>
                                        </p:tgtEl>
                                        <p:attrNameLst>
                                          <p:attrName>style.visibility</p:attrName>
                                        </p:attrNameLst>
                                      </p:cBhvr>
                                      <p:to>
                                        <p:strVal val="visible"/>
                                      </p:to>
                                    </p:set>
                                    <p:animEffect transition="in" filter="fade">
                                      <p:cBhvr>
                                        <p:cTn id="27" dur="1000"/>
                                        <p:tgtEl>
                                          <p:spTgt spid="4463"/>
                                        </p:tgtEl>
                                      </p:cBhvr>
                                    </p:animEffect>
                                  </p:childTnLst>
                                </p:cTn>
                              </p:par>
                              <p:par>
                                <p:cTn id="28" presetID="10" presetClass="entr" presetSubtype="0" fill="hold" nodeType="withEffect">
                                  <p:stCondLst>
                                    <p:cond delay="0"/>
                                  </p:stCondLst>
                                  <p:childTnLst>
                                    <p:set>
                                      <p:cBhvr>
                                        <p:cTn id="29" dur="1" fill="hold">
                                          <p:stCondLst>
                                            <p:cond delay="0"/>
                                          </p:stCondLst>
                                        </p:cTn>
                                        <p:tgtEl>
                                          <p:spTgt spid="4464"/>
                                        </p:tgtEl>
                                        <p:attrNameLst>
                                          <p:attrName>style.visibility</p:attrName>
                                        </p:attrNameLst>
                                      </p:cBhvr>
                                      <p:to>
                                        <p:strVal val="visible"/>
                                      </p:to>
                                    </p:set>
                                    <p:animEffect transition="in" filter="fade">
                                      <p:cBhvr>
                                        <p:cTn id="30" dur="1000"/>
                                        <p:tgtEl>
                                          <p:spTgt spid="4464"/>
                                        </p:tgtEl>
                                      </p:cBhvr>
                                    </p:animEffect>
                                  </p:childTnLst>
                                </p:cTn>
                              </p:par>
                              <p:par>
                                <p:cTn id="31" presetID="10" presetClass="entr" presetSubtype="0" fill="hold" nodeType="withEffect">
                                  <p:stCondLst>
                                    <p:cond delay="0"/>
                                  </p:stCondLst>
                                  <p:childTnLst>
                                    <p:set>
                                      <p:cBhvr>
                                        <p:cTn id="32" dur="1" fill="hold">
                                          <p:stCondLst>
                                            <p:cond delay="0"/>
                                          </p:stCondLst>
                                        </p:cTn>
                                        <p:tgtEl>
                                          <p:spTgt spid="4465"/>
                                        </p:tgtEl>
                                        <p:attrNameLst>
                                          <p:attrName>style.visibility</p:attrName>
                                        </p:attrNameLst>
                                      </p:cBhvr>
                                      <p:to>
                                        <p:strVal val="visible"/>
                                      </p:to>
                                    </p:set>
                                    <p:animEffect transition="in" filter="fade">
                                      <p:cBhvr>
                                        <p:cTn id="33" dur="1000"/>
                                        <p:tgtEl>
                                          <p:spTgt spid="4465"/>
                                        </p:tgtEl>
                                      </p:cBhvr>
                                    </p:animEffect>
                                  </p:childTnLst>
                                </p:cTn>
                              </p:par>
                              <p:par>
                                <p:cTn id="34" presetID="10" presetClass="entr" presetSubtype="0" fill="hold" nodeType="withEffect">
                                  <p:stCondLst>
                                    <p:cond delay="0"/>
                                  </p:stCondLst>
                                  <p:childTnLst>
                                    <p:set>
                                      <p:cBhvr>
                                        <p:cTn id="35" dur="1" fill="hold">
                                          <p:stCondLst>
                                            <p:cond delay="0"/>
                                          </p:stCondLst>
                                        </p:cTn>
                                        <p:tgtEl>
                                          <p:spTgt spid="4466"/>
                                        </p:tgtEl>
                                        <p:attrNameLst>
                                          <p:attrName>style.visibility</p:attrName>
                                        </p:attrNameLst>
                                      </p:cBhvr>
                                      <p:to>
                                        <p:strVal val="visible"/>
                                      </p:to>
                                    </p:set>
                                    <p:animEffect transition="in" filter="fade">
                                      <p:cBhvr>
                                        <p:cTn id="36" dur="1000"/>
                                        <p:tgtEl>
                                          <p:spTgt spid="4466"/>
                                        </p:tgtEl>
                                      </p:cBhvr>
                                    </p:animEffect>
                                  </p:childTnLst>
                                </p:cTn>
                              </p:par>
                              <p:par>
                                <p:cTn id="37" presetID="10" presetClass="entr" presetSubtype="0" fill="hold" nodeType="withEffect">
                                  <p:stCondLst>
                                    <p:cond delay="0"/>
                                  </p:stCondLst>
                                  <p:childTnLst>
                                    <p:set>
                                      <p:cBhvr>
                                        <p:cTn id="38" dur="1" fill="hold">
                                          <p:stCondLst>
                                            <p:cond delay="0"/>
                                          </p:stCondLst>
                                        </p:cTn>
                                        <p:tgtEl>
                                          <p:spTgt spid="4467"/>
                                        </p:tgtEl>
                                        <p:attrNameLst>
                                          <p:attrName>style.visibility</p:attrName>
                                        </p:attrNameLst>
                                      </p:cBhvr>
                                      <p:to>
                                        <p:strVal val="visible"/>
                                      </p:to>
                                    </p:set>
                                    <p:animEffect transition="in" filter="fade">
                                      <p:cBhvr>
                                        <p:cTn id="39" dur="1000"/>
                                        <p:tgtEl>
                                          <p:spTgt spid="4467"/>
                                        </p:tgtEl>
                                      </p:cBhvr>
                                    </p:animEffect>
                                  </p:childTnLst>
                                </p:cTn>
                              </p:par>
                              <p:par>
                                <p:cTn id="40" presetID="23" presetClass="entr" presetSubtype="16" fill="hold" nodeType="withEffect">
                                  <p:stCondLst>
                                    <p:cond delay="0"/>
                                  </p:stCondLst>
                                  <p:childTnLst>
                                    <p:set>
                                      <p:cBhvr>
                                        <p:cTn id="41" dur="1" fill="hold">
                                          <p:stCondLst>
                                            <p:cond delay="0"/>
                                          </p:stCondLst>
                                        </p:cTn>
                                        <p:tgtEl>
                                          <p:spTgt spid="4468"/>
                                        </p:tgtEl>
                                        <p:attrNameLst>
                                          <p:attrName>style.visibility</p:attrName>
                                        </p:attrNameLst>
                                      </p:cBhvr>
                                      <p:to>
                                        <p:strVal val="visible"/>
                                      </p:to>
                                    </p:set>
                                    <p:anim calcmode="lin" valueType="num">
                                      <p:cBhvr additive="base">
                                        <p:cTn id="42" dur="1000"/>
                                        <p:tgtEl>
                                          <p:spTgt spid="4468"/>
                                        </p:tgtEl>
                                        <p:attrNameLst>
                                          <p:attrName>ppt_w</p:attrName>
                                        </p:attrNameLst>
                                      </p:cBhvr>
                                      <p:tavLst>
                                        <p:tav tm="0">
                                          <p:val>
                                            <p:strVal val="0"/>
                                          </p:val>
                                        </p:tav>
                                        <p:tav tm="100000">
                                          <p:val>
                                            <p:strVal val="#ppt_w"/>
                                          </p:val>
                                        </p:tav>
                                      </p:tavLst>
                                    </p:anim>
                                    <p:anim calcmode="lin" valueType="num">
                                      <p:cBhvr additive="base">
                                        <p:cTn id="43" dur="1000"/>
                                        <p:tgtEl>
                                          <p:spTgt spid="4468"/>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4471"/>
                                        </p:tgtEl>
                                        <p:attrNameLst>
                                          <p:attrName>style.visibility</p:attrName>
                                        </p:attrNameLst>
                                      </p:cBhvr>
                                      <p:to>
                                        <p:strVal val="visible"/>
                                      </p:to>
                                    </p:set>
                                    <p:anim calcmode="lin" valueType="num">
                                      <p:cBhvr additive="base">
                                        <p:cTn id="46" dur="1000"/>
                                        <p:tgtEl>
                                          <p:spTgt spid="4471"/>
                                        </p:tgtEl>
                                        <p:attrNameLst>
                                          <p:attrName>ppt_w</p:attrName>
                                        </p:attrNameLst>
                                      </p:cBhvr>
                                      <p:tavLst>
                                        <p:tav tm="0">
                                          <p:val>
                                            <p:strVal val="0"/>
                                          </p:val>
                                        </p:tav>
                                        <p:tav tm="100000">
                                          <p:val>
                                            <p:strVal val="#ppt_w"/>
                                          </p:val>
                                        </p:tav>
                                      </p:tavLst>
                                    </p:anim>
                                    <p:anim calcmode="lin" valueType="num">
                                      <p:cBhvr additive="base">
                                        <p:cTn id="47" dur="1000"/>
                                        <p:tgtEl>
                                          <p:spTgt spid="4471"/>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4474"/>
                                        </p:tgtEl>
                                        <p:attrNameLst>
                                          <p:attrName>style.visibility</p:attrName>
                                        </p:attrNameLst>
                                      </p:cBhvr>
                                      <p:to>
                                        <p:strVal val="visible"/>
                                      </p:to>
                                    </p:set>
                                    <p:anim calcmode="lin" valueType="num">
                                      <p:cBhvr additive="base">
                                        <p:cTn id="50" dur="1000"/>
                                        <p:tgtEl>
                                          <p:spTgt spid="4474"/>
                                        </p:tgtEl>
                                        <p:attrNameLst>
                                          <p:attrName>ppt_w</p:attrName>
                                        </p:attrNameLst>
                                      </p:cBhvr>
                                      <p:tavLst>
                                        <p:tav tm="0">
                                          <p:val>
                                            <p:strVal val="0"/>
                                          </p:val>
                                        </p:tav>
                                        <p:tav tm="100000">
                                          <p:val>
                                            <p:strVal val="#ppt_w"/>
                                          </p:val>
                                        </p:tav>
                                      </p:tavLst>
                                    </p:anim>
                                    <p:anim calcmode="lin" valueType="num">
                                      <p:cBhvr additive="base">
                                        <p:cTn id="51" dur="1000"/>
                                        <p:tgtEl>
                                          <p:spTgt spid="44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SNEAK PEEK</a:t>
            </a:r>
            <a:endParaRPr/>
          </a:p>
        </p:txBody>
      </p:sp>
      <p:sp>
        <p:nvSpPr>
          <p:cNvPr id="4482" name="Google Shape;4482;p104"/>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pic>
        <p:nvPicPr>
          <p:cNvPr id="4483" name="Google Shape;4483;p104"/>
          <p:cNvPicPr preferRelativeResize="0"/>
          <p:nvPr/>
        </p:nvPicPr>
        <p:blipFill rotWithShape="1">
          <a:blip r:embed="rId3">
            <a:alphaModFix/>
          </a:blip>
          <a:srcRect l="5900" r="15427" b="9526"/>
          <a:stretch/>
        </p:blipFill>
        <p:spPr>
          <a:xfrm>
            <a:off x="867950" y="1426325"/>
            <a:ext cx="3660274" cy="2807051"/>
          </a:xfrm>
          <a:prstGeom prst="rect">
            <a:avLst/>
          </a:prstGeom>
          <a:noFill/>
          <a:ln w="9525" cap="flat" cmpd="sng">
            <a:solidFill>
              <a:schemeClr val="dk2"/>
            </a:solidFill>
            <a:prstDash val="solid"/>
            <a:round/>
            <a:headEnd type="none" w="sm" len="sm"/>
            <a:tailEnd type="none" w="sm" len="sm"/>
          </a:ln>
        </p:spPr>
      </p:pic>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483"/>
                                        </p:tgtEl>
                                        <p:attrNameLst>
                                          <p:attrName>style.visibility</p:attrName>
                                        </p:attrNameLst>
                                      </p:cBhvr>
                                      <p:to>
                                        <p:strVal val="visible"/>
                                      </p:to>
                                    </p:set>
                                    <p:anim calcmode="lin" valueType="num">
                                      <p:cBhvr additive="base">
                                        <p:cTn id="7" dur="1000"/>
                                        <p:tgtEl>
                                          <p:spTgt spid="4483"/>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481"/>
                                        </p:tgtEl>
                                        <p:attrNameLst>
                                          <p:attrName>style.visibility</p:attrName>
                                        </p:attrNameLst>
                                      </p:cBhvr>
                                      <p:to>
                                        <p:strVal val="visible"/>
                                      </p:to>
                                    </p:set>
                                    <p:anim calcmode="lin" valueType="num">
                                      <p:cBhvr additive="base">
                                        <p:cTn id="10" dur="1000"/>
                                        <p:tgtEl>
                                          <p:spTgt spid="4481"/>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4485"/>
                                        </p:tgtEl>
                                        <p:attrNameLst>
                                          <p:attrName>style.visibility</p:attrName>
                                        </p:attrNameLst>
                                      </p:cBhvr>
                                      <p:to>
                                        <p:strVal val="visible"/>
                                      </p:to>
                                    </p:set>
                                    <p:anim calcmode="lin" valueType="num">
                                      <p:cBhvr additive="base">
                                        <p:cTn id="13" dur="1000"/>
                                        <p:tgtEl>
                                          <p:spTgt spid="4485"/>
                                        </p:tgtEl>
                                        <p:attrNameLst>
                                          <p:attrName>ppt_w</p:attrName>
                                        </p:attrNameLst>
                                      </p:cBhvr>
                                      <p:tavLst>
                                        <p:tav tm="0">
                                          <p:val>
                                            <p:strVal val="0"/>
                                          </p:val>
                                        </p:tav>
                                        <p:tav tm="100000">
                                          <p:val>
                                            <p:strVal val="#ppt_w"/>
                                          </p:val>
                                        </p:tav>
                                      </p:tavLst>
                                    </p:anim>
                                    <p:anim calcmode="lin" valueType="num">
                                      <p:cBhvr additive="base">
                                        <p:cTn id="14" dur="1000"/>
                                        <p:tgtEl>
                                          <p:spTgt spid="4485"/>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4484"/>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4482"/>
                                        </p:tgtEl>
                                        <p:attrNameLst>
                                          <p:attrName>style.visibility</p:attrName>
                                        </p:attrNameLst>
                                      </p:cBhvr>
                                      <p:to>
                                        <p:strVal val="visible"/>
                                      </p:to>
                                    </p:set>
                                    <p:animEffect transition="in" filter="fade">
                                      <p:cBhvr>
                                        <p:cTn id="19" dur="1000"/>
                                        <p:tgtEl>
                                          <p:spTgt spid="4482"/>
                                        </p:tgtEl>
                                      </p:cBhvr>
                                    </p:animEffect>
                                  </p:childTnLst>
                                </p:cTn>
                              </p:par>
                              <p:par>
                                <p:cTn id="20" presetID="10" presetClass="entr" presetSubtype="0" fill="hold" nodeType="withEffect">
                                  <p:stCondLst>
                                    <p:cond delay="0"/>
                                  </p:stCondLst>
                                  <p:childTnLst>
                                    <p:set>
                                      <p:cBhvr>
                                        <p:cTn id="21" dur="1" fill="hold">
                                          <p:stCondLst>
                                            <p:cond delay="0"/>
                                          </p:stCondLst>
                                        </p:cTn>
                                        <p:tgtEl>
                                          <p:spTgt spid="4486"/>
                                        </p:tgtEl>
                                        <p:attrNameLst>
                                          <p:attrName>style.visibility</p:attrName>
                                        </p:attrNameLst>
                                      </p:cBhvr>
                                      <p:to>
                                        <p:strVal val="visible"/>
                                      </p:to>
                                    </p:set>
                                    <p:animEffect transition="in" filter="fade">
                                      <p:cBhvr>
                                        <p:cTn id="22" dur="1000"/>
                                        <p:tgtEl>
                                          <p:spTgt spid="4486"/>
                                        </p:tgtEl>
                                      </p:cBhvr>
                                    </p:animEffect>
                                  </p:childTnLst>
                                </p:cTn>
                              </p:par>
                              <p:par>
                                <p:cTn id="23" presetID="10" presetClass="entr" presetSubtype="0" fill="hold" nodeType="withEffect">
                                  <p:stCondLst>
                                    <p:cond delay="0"/>
                                  </p:stCondLst>
                                  <p:childTnLst>
                                    <p:set>
                                      <p:cBhvr>
                                        <p:cTn id="24" dur="1" fill="hold">
                                          <p:stCondLst>
                                            <p:cond delay="0"/>
                                          </p:stCondLst>
                                        </p:cTn>
                                        <p:tgtEl>
                                          <p:spTgt spid="4487"/>
                                        </p:tgtEl>
                                        <p:attrNameLst>
                                          <p:attrName>style.visibility</p:attrName>
                                        </p:attrNameLst>
                                      </p:cBhvr>
                                      <p:to>
                                        <p:strVal val="visible"/>
                                      </p:to>
                                    </p:set>
                                    <p:animEffect transition="in" filter="fade">
                                      <p:cBhvr>
                                        <p:cTn id="25" dur="1000"/>
                                        <p:tgtEl>
                                          <p:spTgt spid="4487"/>
                                        </p:tgtEl>
                                      </p:cBhvr>
                                    </p:animEffect>
                                  </p:childTnLst>
                                </p:cTn>
                              </p:par>
                              <p:par>
                                <p:cTn id="26" presetID="10" presetClass="entr" presetSubtype="0" fill="hold" nodeType="withEffect">
                                  <p:stCondLst>
                                    <p:cond delay="0"/>
                                  </p:stCondLst>
                                  <p:childTnLst>
                                    <p:set>
                                      <p:cBhvr>
                                        <p:cTn id="27" dur="1" fill="hold">
                                          <p:stCondLst>
                                            <p:cond delay="0"/>
                                          </p:stCondLst>
                                        </p:cTn>
                                        <p:tgtEl>
                                          <p:spTgt spid="4488"/>
                                        </p:tgtEl>
                                        <p:attrNameLst>
                                          <p:attrName>style.visibility</p:attrName>
                                        </p:attrNameLst>
                                      </p:cBhvr>
                                      <p:to>
                                        <p:strVal val="visible"/>
                                      </p:to>
                                    </p:set>
                                    <p:animEffect transition="in" filter="fade">
                                      <p:cBhvr>
                                        <p:cTn id="28" dur="1000"/>
                                        <p:tgtEl>
                                          <p:spTgt spid="4488"/>
                                        </p:tgtEl>
                                      </p:cBhvr>
                                    </p:animEffect>
                                  </p:childTnLst>
                                </p:cTn>
                              </p:par>
                              <p:par>
                                <p:cTn id="29" presetID="10" presetClass="entr" presetSubtype="0" fill="hold" nodeType="withEffect">
                                  <p:stCondLst>
                                    <p:cond delay="0"/>
                                  </p:stCondLst>
                                  <p:childTnLst>
                                    <p:set>
                                      <p:cBhvr>
                                        <p:cTn id="30" dur="1" fill="hold">
                                          <p:stCondLst>
                                            <p:cond delay="0"/>
                                          </p:stCondLst>
                                        </p:cTn>
                                        <p:tgtEl>
                                          <p:spTgt spid="4489"/>
                                        </p:tgtEl>
                                        <p:attrNameLst>
                                          <p:attrName>style.visibility</p:attrName>
                                        </p:attrNameLst>
                                      </p:cBhvr>
                                      <p:to>
                                        <p:strVal val="visible"/>
                                      </p:to>
                                    </p:set>
                                    <p:animEffect transition="in" filter="fade">
                                      <p:cBhvr>
                                        <p:cTn id="31" dur="1000"/>
                                        <p:tgtEl>
                                          <p:spTgt spid="4489"/>
                                        </p:tgtEl>
                                      </p:cBhvr>
                                    </p:animEffect>
                                  </p:childTnLst>
                                </p:cTn>
                              </p:par>
                              <p:par>
                                <p:cTn id="32" presetID="10" presetClass="entr" presetSubtype="0" fill="hold" nodeType="withEffect">
                                  <p:stCondLst>
                                    <p:cond delay="0"/>
                                  </p:stCondLst>
                                  <p:childTnLst>
                                    <p:set>
                                      <p:cBhvr>
                                        <p:cTn id="33" dur="1" fill="hold">
                                          <p:stCondLst>
                                            <p:cond delay="0"/>
                                          </p:stCondLst>
                                        </p:cTn>
                                        <p:tgtEl>
                                          <p:spTgt spid="4490"/>
                                        </p:tgtEl>
                                        <p:attrNameLst>
                                          <p:attrName>style.visibility</p:attrName>
                                        </p:attrNameLst>
                                      </p:cBhvr>
                                      <p:to>
                                        <p:strVal val="visible"/>
                                      </p:to>
                                    </p:set>
                                    <p:animEffect transition="in" filter="fade">
                                      <p:cBhvr>
                                        <p:cTn id="34"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10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SNEAK PEEK</a:t>
            </a:r>
            <a:endParaRPr/>
          </a:p>
        </p:txBody>
      </p:sp>
      <p:grpSp>
        <p:nvGrpSpPr>
          <p:cNvPr id="4496" name="Google Shape;4496;p105"/>
          <p:cNvGrpSpPr/>
          <p:nvPr/>
        </p:nvGrpSpPr>
        <p:grpSpPr>
          <a:xfrm>
            <a:off x="2514200" y="1329350"/>
            <a:ext cx="4122900" cy="2743500"/>
            <a:chOff x="2514200" y="1253150"/>
            <a:chExt cx="4122900" cy="2743500"/>
          </a:xfrm>
        </p:grpSpPr>
        <p:sp>
          <p:nvSpPr>
            <p:cNvPr id="4497" name="Google Shape;4497;p105"/>
            <p:cNvSpPr/>
            <p:nvPr/>
          </p:nvSpPr>
          <p:spPr>
            <a:xfrm>
              <a:off x="2514200" y="1253150"/>
              <a:ext cx="4122900" cy="274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05"/>
            <p:cNvSpPr/>
            <p:nvPr/>
          </p:nvSpPr>
          <p:spPr>
            <a:xfrm>
              <a:off x="2689500" y="3754012"/>
              <a:ext cx="3569700" cy="4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05"/>
            <p:cNvSpPr/>
            <p:nvPr/>
          </p:nvSpPr>
          <p:spPr>
            <a:xfrm>
              <a:off x="2689350" y="3754012"/>
              <a:ext cx="3765000" cy="4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05"/>
            <p:cNvSpPr/>
            <p:nvPr/>
          </p:nvSpPr>
          <p:spPr>
            <a:xfrm>
              <a:off x="6194963" y="3729249"/>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1" name="Google Shape;4501;p105"/>
          <p:cNvSpPr txBox="1"/>
          <p:nvPr/>
        </p:nvSpPr>
        <p:spPr>
          <a:xfrm>
            <a:off x="2263200" y="4242250"/>
            <a:ext cx="46176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Insert your multimedia content here</a:t>
            </a:r>
            <a:endParaRPr>
              <a:solidFill>
                <a:schemeClr val="lt1"/>
              </a:solidFill>
              <a:latin typeface="Bai Jamjuree"/>
              <a:ea typeface="Bai Jamjuree"/>
              <a:cs typeface="Bai Jamjuree"/>
              <a:sym typeface="Bai Jamjuree"/>
            </a:endParaRPr>
          </a:p>
        </p:txBody>
      </p:sp>
      <p:pic>
        <p:nvPicPr>
          <p:cNvPr id="4502" name="Google Shape;4502;p105"/>
          <p:cNvPicPr preferRelativeResize="0"/>
          <p:nvPr/>
        </p:nvPicPr>
        <p:blipFill>
          <a:blip r:embed="rId3">
            <a:alphaModFix/>
          </a:blip>
          <a:stretch>
            <a:fillRect/>
          </a:stretch>
        </p:blipFill>
        <p:spPr>
          <a:xfrm>
            <a:off x="2689500" y="1519472"/>
            <a:ext cx="3765000" cy="2117799"/>
          </a:xfrm>
          <a:prstGeom prst="rect">
            <a:avLst/>
          </a:prstGeom>
          <a:noFill/>
          <a:ln w="9525" cap="flat" cmpd="sng">
            <a:solidFill>
              <a:schemeClr val="dk2"/>
            </a:solidFill>
            <a:prstDash val="solid"/>
            <a:round/>
            <a:headEnd type="none" w="sm" len="sm"/>
            <a:tailEnd type="none" w="sm" len="sm"/>
          </a:ln>
        </p:spPr>
      </p:pic>
      <p:grpSp>
        <p:nvGrpSpPr>
          <p:cNvPr id="4503" name="Google Shape;4503;p105"/>
          <p:cNvGrpSpPr/>
          <p:nvPr/>
        </p:nvGrpSpPr>
        <p:grpSpPr>
          <a:xfrm>
            <a:off x="5258308" y="722871"/>
            <a:ext cx="793256" cy="182899"/>
            <a:chOff x="2685575" y="2835950"/>
            <a:chExt cx="433000" cy="99825"/>
          </a:xfrm>
        </p:grpSpPr>
        <p:sp>
          <p:nvSpPr>
            <p:cNvPr id="4504" name="Google Shape;4504;p10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0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0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0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05"/>
          <p:cNvGrpSpPr/>
          <p:nvPr/>
        </p:nvGrpSpPr>
        <p:grpSpPr>
          <a:xfrm>
            <a:off x="4201500" y="2230050"/>
            <a:ext cx="741000" cy="741000"/>
            <a:chOff x="1601125" y="2442975"/>
            <a:chExt cx="741000" cy="741000"/>
          </a:xfrm>
        </p:grpSpPr>
        <p:sp>
          <p:nvSpPr>
            <p:cNvPr id="4509" name="Google Shape;4509;p105"/>
            <p:cNvSpPr/>
            <p:nvPr/>
          </p:nvSpPr>
          <p:spPr>
            <a:xfrm>
              <a:off x="1601125" y="2442975"/>
              <a:ext cx="741000" cy="741000"/>
            </a:xfrm>
            <a:prstGeom prst="ellipse">
              <a:avLst/>
            </a:prstGeom>
            <a:solidFill>
              <a:srgbClr val="FFFFFF">
                <a:alpha val="3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5"/>
            <p:cNvSpPr/>
            <p:nvPr/>
          </p:nvSpPr>
          <p:spPr>
            <a:xfrm flipH="1">
              <a:off x="1855187" y="2631981"/>
              <a:ext cx="313878" cy="363004"/>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1" name="Google Shape;4511;p105"/>
          <p:cNvSpPr/>
          <p:nvPr/>
        </p:nvSpPr>
        <p:spPr>
          <a:xfrm>
            <a:off x="7435260" y="2571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0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0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05">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0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502"/>
                                        </p:tgtEl>
                                        <p:attrNameLst>
                                          <p:attrName>style.visibility</p:attrName>
                                        </p:attrNameLst>
                                      </p:cBhvr>
                                      <p:to>
                                        <p:strVal val="visible"/>
                                      </p:to>
                                    </p:set>
                                    <p:anim calcmode="lin" valueType="num">
                                      <p:cBhvr additive="base">
                                        <p:cTn id="7" dur="1000"/>
                                        <p:tgtEl>
                                          <p:spTgt spid="4502"/>
                                        </p:tgtEl>
                                        <p:attrNameLst>
                                          <p:attrName>ppt_w</p:attrName>
                                        </p:attrNameLst>
                                      </p:cBhvr>
                                      <p:tavLst>
                                        <p:tav tm="0">
                                          <p:val>
                                            <p:strVal val="0"/>
                                          </p:val>
                                        </p:tav>
                                        <p:tav tm="100000">
                                          <p:val>
                                            <p:strVal val="#ppt_w"/>
                                          </p:val>
                                        </p:tav>
                                      </p:tavLst>
                                    </p:anim>
                                    <p:anim calcmode="lin" valueType="num">
                                      <p:cBhvr additive="base">
                                        <p:cTn id="8" dur="1000"/>
                                        <p:tgtEl>
                                          <p:spTgt spid="4502"/>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496"/>
                                        </p:tgtEl>
                                        <p:attrNameLst>
                                          <p:attrName>style.visibility</p:attrName>
                                        </p:attrNameLst>
                                      </p:cBhvr>
                                      <p:to>
                                        <p:strVal val="visible"/>
                                      </p:to>
                                    </p:set>
                                    <p:animEffect transition="in" filter="fade">
                                      <p:cBhvr>
                                        <p:cTn id="11" dur="1000"/>
                                        <p:tgtEl>
                                          <p:spTgt spid="4496"/>
                                        </p:tgtEl>
                                      </p:cBhvr>
                                    </p:animEffect>
                                  </p:childTnLst>
                                </p:cTn>
                              </p:par>
                              <p:par>
                                <p:cTn id="12" presetID="2" presetClass="entr" presetSubtype="2" fill="hold" nodeType="withEffect">
                                  <p:stCondLst>
                                    <p:cond delay="0"/>
                                  </p:stCondLst>
                                  <p:childTnLst>
                                    <p:set>
                                      <p:cBhvr>
                                        <p:cTn id="13" dur="1" fill="hold">
                                          <p:stCondLst>
                                            <p:cond delay="0"/>
                                          </p:stCondLst>
                                        </p:cTn>
                                        <p:tgtEl>
                                          <p:spTgt spid="4503"/>
                                        </p:tgtEl>
                                        <p:attrNameLst>
                                          <p:attrName>style.visibility</p:attrName>
                                        </p:attrNameLst>
                                      </p:cBhvr>
                                      <p:to>
                                        <p:strVal val="visible"/>
                                      </p:to>
                                    </p:set>
                                    <p:anim calcmode="lin" valueType="num">
                                      <p:cBhvr additive="base">
                                        <p:cTn id="14" dur="1000"/>
                                        <p:tgtEl>
                                          <p:spTgt spid="4503"/>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4495"/>
                                        </p:tgtEl>
                                        <p:attrNameLst>
                                          <p:attrName>style.visibility</p:attrName>
                                        </p:attrNameLst>
                                      </p:cBhvr>
                                      <p:to>
                                        <p:strVal val="visible"/>
                                      </p:to>
                                    </p:set>
                                    <p:anim calcmode="lin" valueType="num">
                                      <p:cBhvr additive="base">
                                        <p:cTn id="17" dur="1000"/>
                                        <p:tgtEl>
                                          <p:spTgt spid="4495"/>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4501"/>
                                        </p:tgtEl>
                                        <p:attrNameLst>
                                          <p:attrName>style.visibility</p:attrName>
                                        </p:attrNameLst>
                                      </p:cBhvr>
                                      <p:to>
                                        <p:strVal val="visible"/>
                                      </p:to>
                                    </p:set>
                                    <p:anim calcmode="lin" valueType="num">
                                      <p:cBhvr additive="base">
                                        <p:cTn id="20" dur="1000"/>
                                        <p:tgtEl>
                                          <p:spTgt spid="4501"/>
                                        </p:tgtEl>
                                        <p:attrNameLst>
                                          <p:attrName>ppt_x</p:attrName>
                                        </p:attrNameLst>
                                      </p:cBhvr>
                                      <p:tavLst>
                                        <p:tav tm="0">
                                          <p:val>
                                            <p:strVal val="#ppt_x+1"/>
                                          </p:val>
                                        </p:tav>
                                        <p:tav tm="100000">
                                          <p:val>
                                            <p:strVal val="#ppt_x"/>
                                          </p:val>
                                        </p:tav>
                                      </p:tavLst>
                                    </p:anim>
                                  </p:childTnLst>
                                </p:cTn>
                              </p:par>
                              <p:par>
                                <p:cTn id="21" presetID="8" presetClass="emph" presetSubtype="0" fill="hold" nodeType="withEffect">
                                  <p:stCondLst>
                                    <p:cond delay="0"/>
                                  </p:stCondLst>
                                  <p:childTnLst>
                                    <p:animRot by="-21600000">
                                      <p:cBhvr>
                                        <p:cTn id="22" dur="1000" fill="hold"/>
                                        <p:tgtEl>
                                          <p:spTgt spid="4511"/>
                                        </p:tgtEl>
                                        <p:attrNameLst>
                                          <p:attrName>r</p:attrName>
                                        </p:attrNameLst>
                                      </p:cBhvr>
                                    </p:animRot>
                                  </p:childTnLst>
                                </p:cTn>
                              </p:par>
                              <p:par>
                                <p:cTn id="23" presetID="10" presetClass="entr" presetSubtype="0" fill="hold" nodeType="withEffect">
                                  <p:stCondLst>
                                    <p:cond delay="0"/>
                                  </p:stCondLst>
                                  <p:childTnLst>
                                    <p:set>
                                      <p:cBhvr>
                                        <p:cTn id="24" dur="1" fill="hold">
                                          <p:stCondLst>
                                            <p:cond delay="0"/>
                                          </p:stCondLst>
                                        </p:cTn>
                                        <p:tgtEl>
                                          <p:spTgt spid="4512"/>
                                        </p:tgtEl>
                                        <p:attrNameLst>
                                          <p:attrName>style.visibility</p:attrName>
                                        </p:attrNameLst>
                                      </p:cBhvr>
                                      <p:to>
                                        <p:strVal val="visible"/>
                                      </p:to>
                                    </p:set>
                                    <p:animEffect transition="in" filter="fade">
                                      <p:cBhvr>
                                        <p:cTn id="25" dur="1000"/>
                                        <p:tgtEl>
                                          <p:spTgt spid="4512"/>
                                        </p:tgtEl>
                                      </p:cBhvr>
                                    </p:animEffect>
                                  </p:childTnLst>
                                </p:cTn>
                              </p:par>
                              <p:par>
                                <p:cTn id="26" presetID="10" presetClass="entr" presetSubtype="0" fill="hold" nodeType="withEffect">
                                  <p:stCondLst>
                                    <p:cond delay="0"/>
                                  </p:stCondLst>
                                  <p:childTnLst>
                                    <p:set>
                                      <p:cBhvr>
                                        <p:cTn id="27" dur="1" fill="hold">
                                          <p:stCondLst>
                                            <p:cond delay="0"/>
                                          </p:stCondLst>
                                        </p:cTn>
                                        <p:tgtEl>
                                          <p:spTgt spid="4513"/>
                                        </p:tgtEl>
                                        <p:attrNameLst>
                                          <p:attrName>style.visibility</p:attrName>
                                        </p:attrNameLst>
                                      </p:cBhvr>
                                      <p:to>
                                        <p:strVal val="visible"/>
                                      </p:to>
                                    </p:set>
                                    <p:animEffect transition="in" filter="fade">
                                      <p:cBhvr>
                                        <p:cTn id="28" dur="1000"/>
                                        <p:tgtEl>
                                          <p:spTgt spid="4513"/>
                                        </p:tgtEl>
                                      </p:cBhvr>
                                    </p:animEffect>
                                  </p:childTnLst>
                                </p:cTn>
                              </p:par>
                              <p:par>
                                <p:cTn id="29" presetID="10" presetClass="entr" presetSubtype="0" fill="hold" nodeType="withEffect">
                                  <p:stCondLst>
                                    <p:cond delay="0"/>
                                  </p:stCondLst>
                                  <p:childTnLst>
                                    <p:set>
                                      <p:cBhvr>
                                        <p:cTn id="30" dur="1" fill="hold">
                                          <p:stCondLst>
                                            <p:cond delay="0"/>
                                          </p:stCondLst>
                                        </p:cTn>
                                        <p:tgtEl>
                                          <p:spTgt spid="4514"/>
                                        </p:tgtEl>
                                        <p:attrNameLst>
                                          <p:attrName>style.visibility</p:attrName>
                                        </p:attrNameLst>
                                      </p:cBhvr>
                                      <p:to>
                                        <p:strVal val="visible"/>
                                      </p:to>
                                    </p:set>
                                    <p:animEffect transition="in" filter="fade">
                                      <p:cBhvr>
                                        <p:cTn id="31" dur="1000"/>
                                        <p:tgtEl>
                                          <p:spTgt spid="4514"/>
                                        </p:tgtEl>
                                      </p:cBhvr>
                                    </p:animEffect>
                                  </p:childTnLst>
                                </p:cTn>
                              </p:par>
                              <p:par>
                                <p:cTn id="32" presetID="10" presetClass="entr" presetSubtype="0" fill="hold" nodeType="withEffect">
                                  <p:stCondLst>
                                    <p:cond delay="0"/>
                                  </p:stCondLst>
                                  <p:childTnLst>
                                    <p:set>
                                      <p:cBhvr>
                                        <p:cTn id="33" dur="1" fill="hold">
                                          <p:stCondLst>
                                            <p:cond delay="0"/>
                                          </p:stCondLst>
                                        </p:cTn>
                                        <p:tgtEl>
                                          <p:spTgt spid="4515"/>
                                        </p:tgtEl>
                                        <p:attrNameLst>
                                          <p:attrName>style.visibility</p:attrName>
                                        </p:attrNameLst>
                                      </p:cBhvr>
                                      <p:to>
                                        <p:strVal val="visible"/>
                                      </p:to>
                                    </p:set>
                                    <p:animEffect transition="in" filter="fade">
                                      <p:cBhvr>
                                        <p:cTn id="34" dur="1000"/>
                                        <p:tgtEl>
                                          <p:spTgt spid="4515"/>
                                        </p:tgtEl>
                                      </p:cBhvr>
                                    </p:animEffect>
                                  </p:childTnLst>
                                </p:cTn>
                              </p:par>
                              <p:par>
                                <p:cTn id="35" presetID="10" presetClass="entr" presetSubtype="0" fill="hold" nodeType="withEffect">
                                  <p:stCondLst>
                                    <p:cond delay="0"/>
                                  </p:stCondLst>
                                  <p:childTnLst>
                                    <p:set>
                                      <p:cBhvr>
                                        <p:cTn id="36" dur="1" fill="hold">
                                          <p:stCondLst>
                                            <p:cond delay="0"/>
                                          </p:stCondLst>
                                        </p:cTn>
                                        <p:tgtEl>
                                          <p:spTgt spid="4516"/>
                                        </p:tgtEl>
                                        <p:attrNameLst>
                                          <p:attrName>style.visibility</p:attrName>
                                        </p:attrNameLst>
                                      </p:cBhvr>
                                      <p:to>
                                        <p:strVal val="visible"/>
                                      </p:to>
                                    </p:set>
                                    <p:animEffect transition="in" filter="fade">
                                      <p:cBhvr>
                                        <p:cTn id="37" dur="1000"/>
                                        <p:tgtEl>
                                          <p:spTgt spid="4516"/>
                                        </p:tgtEl>
                                      </p:cBhvr>
                                    </p:animEffect>
                                  </p:childTnLst>
                                </p:cTn>
                              </p:par>
                              <p:par>
                                <p:cTn id="38" presetID="10" presetClass="entr" presetSubtype="0" fill="hold" nodeType="withEffect">
                                  <p:stCondLst>
                                    <p:cond delay="0"/>
                                  </p:stCondLst>
                                  <p:childTnLst>
                                    <p:set>
                                      <p:cBhvr>
                                        <p:cTn id="39" dur="1" fill="hold">
                                          <p:stCondLst>
                                            <p:cond delay="0"/>
                                          </p:stCondLst>
                                        </p:cTn>
                                        <p:tgtEl>
                                          <p:spTgt spid="4508"/>
                                        </p:tgtEl>
                                        <p:attrNameLst>
                                          <p:attrName>style.visibility</p:attrName>
                                        </p:attrNameLst>
                                      </p:cBhvr>
                                      <p:to>
                                        <p:strVal val="visible"/>
                                      </p:to>
                                    </p:set>
                                    <p:animEffect transition="in" filter="fade">
                                      <p:cBhvr>
                                        <p:cTn id="40" dur="1000"/>
                                        <p:tgtEl>
                                          <p:spTgt spid="4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grpSp>
        <p:nvGrpSpPr>
          <p:cNvPr id="4521" name="Google Shape;4521;p106"/>
          <p:cNvGrpSpPr/>
          <p:nvPr/>
        </p:nvGrpSpPr>
        <p:grpSpPr>
          <a:xfrm>
            <a:off x="4571991" y="1208448"/>
            <a:ext cx="3246211" cy="2262796"/>
            <a:chOff x="4614525" y="1630325"/>
            <a:chExt cx="3099600" cy="2160600"/>
          </a:xfrm>
        </p:grpSpPr>
        <p:sp>
          <p:nvSpPr>
            <p:cNvPr id="4522" name="Google Shape;4522;p106"/>
            <p:cNvSpPr/>
            <p:nvPr/>
          </p:nvSpPr>
          <p:spPr>
            <a:xfrm>
              <a:off x="4614525" y="1630325"/>
              <a:ext cx="3099600" cy="1878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6"/>
            <p:cNvSpPr/>
            <p:nvPr/>
          </p:nvSpPr>
          <p:spPr>
            <a:xfrm>
              <a:off x="5589975" y="3508325"/>
              <a:ext cx="1148700" cy="15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6"/>
            <p:cNvSpPr/>
            <p:nvPr/>
          </p:nvSpPr>
          <p:spPr>
            <a:xfrm>
              <a:off x="5373525" y="3663425"/>
              <a:ext cx="1581600" cy="127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106"/>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CHANNELS</a:t>
            </a:r>
            <a:endParaRPr/>
          </a:p>
        </p:txBody>
      </p:sp>
      <p:pic>
        <p:nvPicPr>
          <p:cNvPr id="4526" name="Google Shape;4526;p106"/>
          <p:cNvPicPr preferRelativeResize="0"/>
          <p:nvPr/>
        </p:nvPicPr>
        <p:blipFill rotWithShape="1">
          <a:blip r:embed="rId3">
            <a:alphaModFix/>
          </a:blip>
          <a:srcRect/>
          <a:stretch/>
        </p:blipFill>
        <p:spPr>
          <a:xfrm>
            <a:off x="4730671" y="1370714"/>
            <a:ext cx="2928245" cy="1647113"/>
          </a:xfrm>
          <a:prstGeom prst="rect">
            <a:avLst/>
          </a:prstGeom>
          <a:noFill/>
          <a:ln w="9525" cap="flat" cmpd="sng">
            <a:solidFill>
              <a:schemeClr val="dk2"/>
            </a:solidFill>
            <a:prstDash val="solid"/>
            <a:round/>
            <a:headEnd type="none" w="sm" len="sm"/>
            <a:tailEnd type="none" w="sm" len="sm"/>
          </a:ln>
        </p:spPr>
      </p:pic>
      <p:sp>
        <p:nvSpPr>
          <p:cNvPr id="4527" name="Google Shape;4527;p106"/>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4528" name="Google Shape;4528;p106"/>
          <p:cNvGrpSpPr/>
          <p:nvPr/>
        </p:nvGrpSpPr>
        <p:grpSpPr>
          <a:xfrm>
            <a:off x="3940606" y="2406913"/>
            <a:ext cx="1172130" cy="1609483"/>
            <a:chOff x="4092825" y="2311600"/>
            <a:chExt cx="1241400" cy="1704600"/>
          </a:xfrm>
        </p:grpSpPr>
        <p:sp>
          <p:nvSpPr>
            <p:cNvPr id="4529" name="Google Shape;4529;p106"/>
            <p:cNvSpPr/>
            <p:nvPr/>
          </p:nvSpPr>
          <p:spPr>
            <a:xfrm rot="5400000">
              <a:off x="3861225" y="2543200"/>
              <a:ext cx="1704600" cy="1241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6"/>
            <p:cNvSpPr/>
            <p:nvPr/>
          </p:nvSpPr>
          <p:spPr>
            <a:xfrm>
              <a:off x="4677675" y="3895300"/>
              <a:ext cx="71700" cy="7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1" name="Google Shape;4531;p106"/>
          <p:cNvPicPr preferRelativeResize="0"/>
          <p:nvPr/>
        </p:nvPicPr>
        <p:blipFill rotWithShape="1">
          <a:blip r:embed="rId4">
            <a:alphaModFix/>
          </a:blip>
          <a:srcRect l="1843" t="9777" r="63046" b="4074"/>
          <a:stretch/>
        </p:blipFill>
        <p:spPr>
          <a:xfrm>
            <a:off x="4034959" y="2501192"/>
            <a:ext cx="982985" cy="1356674"/>
          </a:xfrm>
          <a:prstGeom prst="rect">
            <a:avLst/>
          </a:prstGeom>
          <a:noFill/>
          <a:ln w="9525" cap="flat" cmpd="sng">
            <a:solidFill>
              <a:schemeClr val="dk2"/>
            </a:solidFill>
            <a:prstDash val="solid"/>
            <a:round/>
            <a:headEnd type="none" w="sm" len="sm"/>
            <a:tailEnd type="none" w="sm" len="sm"/>
          </a:ln>
        </p:spPr>
      </p:pic>
      <p:grpSp>
        <p:nvGrpSpPr>
          <p:cNvPr id="4532" name="Google Shape;4532;p106"/>
          <p:cNvGrpSpPr/>
          <p:nvPr/>
        </p:nvGrpSpPr>
        <p:grpSpPr>
          <a:xfrm>
            <a:off x="7335450" y="2656475"/>
            <a:ext cx="755400" cy="1359900"/>
            <a:chOff x="7183050" y="2656475"/>
            <a:chExt cx="755400" cy="1359900"/>
          </a:xfrm>
        </p:grpSpPr>
        <p:sp>
          <p:nvSpPr>
            <p:cNvPr id="4533" name="Google Shape;4533;p106"/>
            <p:cNvSpPr/>
            <p:nvPr/>
          </p:nvSpPr>
          <p:spPr>
            <a:xfrm rot="5400000">
              <a:off x="6880800" y="2958725"/>
              <a:ext cx="1359900" cy="75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6"/>
            <p:cNvSpPr/>
            <p:nvPr/>
          </p:nvSpPr>
          <p:spPr>
            <a:xfrm>
              <a:off x="7526850" y="3889743"/>
              <a:ext cx="67800" cy="67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5" name="Google Shape;4535;p106"/>
          <p:cNvPicPr preferRelativeResize="0"/>
          <p:nvPr/>
        </p:nvPicPr>
        <p:blipFill rotWithShape="1">
          <a:blip r:embed="rId5">
            <a:alphaModFix/>
          </a:blip>
          <a:srcRect l="56710" t="5460" r="13052" b="5460"/>
          <a:stretch/>
        </p:blipFill>
        <p:spPr>
          <a:xfrm>
            <a:off x="7394813" y="2773100"/>
            <a:ext cx="636674" cy="1055101"/>
          </a:xfrm>
          <a:prstGeom prst="rect">
            <a:avLst/>
          </a:prstGeom>
          <a:noFill/>
          <a:ln w="9525" cap="flat" cmpd="sng">
            <a:solidFill>
              <a:schemeClr val="dk2"/>
            </a:solidFill>
            <a:prstDash val="solid"/>
            <a:round/>
            <a:headEnd type="none" w="sm" len="sm"/>
            <a:tailEnd type="none" w="sm" len="sm"/>
          </a:ln>
        </p:spPr>
      </p:pic>
      <p:sp>
        <p:nvSpPr>
          <p:cNvPr id="4536" name="Google Shape;4536;p10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6">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0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0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25"/>
                                        </p:tgtEl>
                                        <p:attrNameLst>
                                          <p:attrName>style.visibility</p:attrName>
                                        </p:attrNameLst>
                                      </p:cBhvr>
                                      <p:to>
                                        <p:strVal val="visible"/>
                                      </p:to>
                                    </p:set>
                                    <p:anim calcmode="lin" valueType="num">
                                      <p:cBhvr additive="base">
                                        <p:cTn id="7" dur="1000"/>
                                        <p:tgtEl>
                                          <p:spTgt spid="4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527"/>
                                        </p:tgtEl>
                                        <p:attrNameLst>
                                          <p:attrName>style.visibility</p:attrName>
                                        </p:attrNameLst>
                                      </p:cBhvr>
                                      <p:to>
                                        <p:strVal val="visible"/>
                                      </p:to>
                                    </p:set>
                                    <p:animEffect transition="in" filter="fade">
                                      <p:cBhvr>
                                        <p:cTn id="10" dur="1000"/>
                                        <p:tgtEl>
                                          <p:spTgt spid="4527"/>
                                        </p:tgtEl>
                                      </p:cBhvr>
                                    </p:animEffect>
                                  </p:childTnLst>
                                </p:cTn>
                              </p:par>
                              <p:par>
                                <p:cTn id="11" presetID="23" presetClass="entr" presetSubtype="16" fill="hold" nodeType="withEffect">
                                  <p:stCondLst>
                                    <p:cond delay="0"/>
                                  </p:stCondLst>
                                  <p:childTnLst>
                                    <p:set>
                                      <p:cBhvr>
                                        <p:cTn id="12" dur="1" fill="hold">
                                          <p:stCondLst>
                                            <p:cond delay="0"/>
                                          </p:stCondLst>
                                        </p:cTn>
                                        <p:tgtEl>
                                          <p:spTgt spid="4526"/>
                                        </p:tgtEl>
                                        <p:attrNameLst>
                                          <p:attrName>style.visibility</p:attrName>
                                        </p:attrNameLst>
                                      </p:cBhvr>
                                      <p:to>
                                        <p:strVal val="visible"/>
                                      </p:to>
                                    </p:set>
                                    <p:anim calcmode="lin" valueType="num">
                                      <p:cBhvr additive="base">
                                        <p:cTn id="13" dur="1000"/>
                                        <p:tgtEl>
                                          <p:spTgt spid="4526"/>
                                        </p:tgtEl>
                                        <p:attrNameLst>
                                          <p:attrName>ppt_w</p:attrName>
                                        </p:attrNameLst>
                                      </p:cBhvr>
                                      <p:tavLst>
                                        <p:tav tm="0">
                                          <p:val>
                                            <p:strVal val="0"/>
                                          </p:val>
                                        </p:tav>
                                        <p:tav tm="100000">
                                          <p:val>
                                            <p:strVal val="#ppt_w"/>
                                          </p:val>
                                        </p:tav>
                                      </p:tavLst>
                                    </p:anim>
                                    <p:anim calcmode="lin" valueType="num">
                                      <p:cBhvr additive="base">
                                        <p:cTn id="14" dur="1000"/>
                                        <p:tgtEl>
                                          <p:spTgt spid="4526"/>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4531"/>
                                        </p:tgtEl>
                                        <p:attrNameLst>
                                          <p:attrName>style.visibility</p:attrName>
                                        </p:attrNameLst>
                                      </p:cBhvr>
                                      <p:to>
                                        <p:strVal val="visible"/>
                                      </p:to>
                                    </p:set>
                                    <p:anim calcmode="lin" valueType="num">
                                      <p:cBhvr additive="base">
                                        <p:cTn id="17" dur="1000"/>
                                        <p:tgtEl>
                                          <p:spTgt spid="4531"/>
                                        </p:tgtEl>
                                        <p:attrNameLst>
                                          <p:attrName>ppt_w</p:attrName>
                                        </p:attrNameLst>
                                      </p:cBhvr>
                                      <p:tavLst>
                                        <p:tav tm="0">
                                          <p:val>
                                            <p:strVal val="0"/>
                                          </p:val>
                                        </p:tav>
                                        <p:tav tm="100000">
                                          <p:val>
                                            <p:strVal val="#ppt_w"/>
                                          </p:val>
                                        </p:tav>
                                      </p:tavLst>
                                    </p:anim>
                                    <p:anim calcmode="lin" valueType="num">
                                      <p:cBhvr additive="base">
                                        <p:cTn id="18" dur="1000"/>
                                        <p:tgtEl>
                                          <p:spTgt spid="453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4535"/>
                                        </p:tgtEl>
                                        <p:attrNameLst>
                                          <p:attrName>style.visibility</p:attrName>
                                        </p:attrNameLst>
                                      </p:cBhvr>
                                      <p:to>
                                        <p:strVal val="visible"/>
                                      </p:to>
                                    </p:set>
                                    <p:anim calcmode="lin" valueType="num">
                                      <p:cBhvr additive="base">
                                        <p:cTn id="21" dur="1000"/>
                                        <p:tgtEl>
                                          <p:spTgt spid="4535"/>
                                        </p:tgtEl>
                                        <p:attrNameLst>
                                          <p:attrName>ppt_w</p:attrName>
                                        </p:attrNameLst>
                                      </p:cBhvr>
                                      <p:tavLst>
                                        <p:tav tm="0">
                                          <p:val>
                                            <p:strVal val="0"/>
                                          </p:val>
                                        </p:tav>
                                        <p:tav tm="100000">
                                          <p:val>
                                            <p:strVal val="#ppt_w"/>
                                          </p:val>
                                        </p:tav>
                                      </p:tavLst>
                                    </p:anim>
                                    <p:anim calcmode="lin" valueType="num">
                                      <p:cBhvr additive="base">
                                        <p:cTn id="22" dur="1000"/>
                                        <p:tgtEl>
                                          <p:spTgt spid="4535"/>
                                        </p:tgtEl>
                                        <p:attrNameLst>
                                          <p:attrName>ppt_h</p:attrName>
                                        </p:attrNameLst>
                                      </p:cBhvr>
                                      <p:tavLst>
                                        <p:tav tm="0">
                                          <p:val>
                                            <p:strVal val="0"/>
                                          </p:val>
                                        </p:tav>
                                        <p:tav tm="100000">
                                          <p:val>
                                            <p:strVal val="#ppt_h"/>
                                          </p:val>
                                        </p:tav>
                                      </p:tavLst>
                                    </p:anim>
                                  </p:childTnLst>
                                </p:cTn>
                              </p:par>
                              <p:par>
                                <p:cTn id="23" presetID="10" presetClass="entr" presetSubtype="0" fill="hold" nodeType="withEffect">
                                  <p:stCondLst>
                                    <p:cond delay="0"/>
                                  </p:stCondLst>
                                  <p:childTnLst>
                                    <p:set>
                                      <p:cBhvr>
                                        <p:cTn id="24" dur="1" fill="hold">
                                          <p:stCondLst>
                                            <p:cond delay="0"/>
                                          </p:stCondLst>
                                        </p:cTn>
                                        <p:tgtEl>
                                          <p:spTgt spid="4521"/>
                                        </p:tgtEl>
                                        <p:attrNameLst>
                                          <p:attrName>style.visibility</p:attrName>
                                        </p:attrNameLst>
                                      </p:cBhvr>
                                      <p:to>
                                        <p:strVal val="visible"/>
                                      </p:to>
                                    </p:set>
                                    <p:animEffect transition="in" filter="fade">
                                      <p:cBhvr>
                                        <p:cTn id="25" dur="1000"/>
                                        <p:tgtEl>
                                          <p:spTgt spid="4521"/>
                                        </p:tgtEl>
                                      </p:cBhvr>
                                    </p:animEffect>
                                  </p:childTnLst>
                                </p:cTn>
                              </p:par>
                              <p:par>
                                <p:cTn id="26" presetID="10" presetClass="entr" presetSubtype="0" fill="hold" nodeType="withEffect">
                                  <p:stCondLst>
                                    <p:cond delay="0"/>
                                  </p:stCondLst>
                                  <p:childTnLst>
                                    <p:set>
                                      <p:cBhvr>
                                        <p:cTn id="27" dur="1" fill="hold">
                                          <p:stCondLst>
                                            <p:cond delay="0"/>
                                          </p:stCondLst>
                                        </p:cTn>
                                        <p:tgtEl>
                                          <p:spTgt spid="4532"/>
                                        </p:tgtEl>
                                        <p:attrNameLst>
                                          <p:attrName>style.visibility</p:attrName>
                                        </p:attrNameLst>
                                      </p:cBhvr>
                                      <p:to>
                                        <p:strVal val="visible"/>
                                      </p:to>
                                    </p:set>
                                    <p:animEffect transition="in" filter="fade">
                                      <p:cBhvr>
                                        <p:cTn id="28" dur="1000"/>
                                        <p:tgtEl>
                                          <p:spTgt spid="4532"/>
                                        </p:tgtEl>
                                      </p:cBhvr>
                                    </p:animEffect>
                                  </p:childTnLst>
                                </p:cTn>
                              </p:par>
                              <p:par>
                                <p:cTn id="29" presetID="10" presetClass="entr" presetSubtype="0" fill="hold" nodeType="withEffect">
                                  <p:stCondLst>
                                    <p:cond delay="0"/>
                                  </p:stCondLst>
                                  <p:childTnLst>
                                    <p:set>
                                      <p:cBhvr>
                                        <p:cTn id="30" dur="1" fill="hold">
                                          <p:stCondLst>
                                            <p:cond delay="0"/>
                                          </p:stCondLst>
                                        </p:cTn>
                                        <p:tgtEl>
                                          <p:spTgt spid="4528"/>
                                        </p:tgtEl>
                                        <p:attrNameLst>
                                          <p:attrName>style.visibility</p:attrName>
                                        </p:attrNameLst>
                                      </p:cBhvr>
                                      <p:to>
                                        <p:strVal val="visible"/>
                                      </p:to>
                                    </p:set>
                                    <p:animEffect transition="in" filter="fade">
                                      <p:cBhvr>
                                        <p:cTn id="31" dur="1000"/>
                                        <p:tgtEl>
                                          <p:spTgt spid="4528"/>
                                        </p:tgtEl>
                                      </p:cBhvr>
                                    </p:animEffect>
                                  </p:childTnLst>
                                </p:cTn>
                              </p:par>
                              <p:par>
                                <p:cTn id="32" presetID="10" presetClass="entr" presetSubtype="0" fill="hold" nodeType="withEffect">
                                  <p:stCondLst>
                                    <p:cond delay="0"/>
                                  </p:stCondLst>
                                  <p:childTnLst>
                                    <p:set>
                                      <p:cBhvr>
                                        <p:cTn id="33" dur="1" fill="hold">
                                          <p:stCondLst>
                                            <p:cond delay="0"/>
                                          </p:stCondLst>
                                        </p:cTn>
                                        <p:tgtEl>
                                          <p:spTgt spid="4536"/>
                                        </p:tgtEl>
                                        <p:attrNameLst>
                                          <p:attrName>style.visibility</p:attrName>
                                        </p:attrNameLst>
                                      </p:cBhvr>
                                      <p:to>
                                        <p:strVal val="visible"/>
                                      </p:to>
                                    </p:set>
                                    <p:animEffect transition="in" filter="fade">
                                      <p:cBhvr>
                                        <p:cTn id="34" dur="1000"/>
                                        <p:tgtEl>
                                          <p:spTgt spid="4536"/>
                                        </p:tgtEl>
                                      </p:cBhvr>
                                    </p:animEffect>
                                  </p:childTnLst>
                                </p:cTn>
                              </p:par>
                              <p:par>
                                <p:cTn id="35" presetID="10" presetClass="entr" presetSubtype="0" fill="hold" nodeType="withEffect">
                                  <p:stCondLst>
                                    <p:cond delay="0"/>
                                  </p:stCondLst>
                                  <p:childTnLst>
                                    <p:set>
                                      <p:cBhvr>
                                        <p:cTn id="36" dur="1" fill="hold">
                                          <p:stCondLst>
                                            <p:cond delay="0"/>
                                          </p:stCondLst>
                                        </p:cTn>
                                        <p:tgtEl>
                                          <p:spTgt spid="4537"/>
                                        </p:tgtEl>
                                        <p:attrNameLst>
                                          <p:attrName>style.visibility</p:attrName>
                                        </p:attrNameLst>
                                      </p:cBhvr>
                                      <p:to>
                                        <p:strVal val="visible"/>
                                      </p:to>
                                    </p:set>
                                    <p:animEffect transition="in" filter="fade">
                                      <p:cBhvr>
                                        <p:cTn id="37" dur="1000"/>
                                        <p:tgtEl>
                                          <p:spTgt spid="4537"/>
                                        </p:tgtEl>
                                      </p:cBhvr>
                                    </p:animEffect>
                                  </p:childTnLst>
                                </p:cTn>
                              </p:par>
                              <p:par>
                                <p:cTn id="38" presetID="10" presetClass="entr" presetSubtype="0" fill="hold" nodeType="withEffect">
                                  <p:stCondLst>
                                    <p:cond delay="0"/>
                                  </p:stCondLst>
                                  <p:childTnLst>
                                    <p:set>
                                      <p:cBhvr>
                                        <p:cTn id="39" dur="1" fill="hold">
                                          <p:stCondLst>
                                            <p:cond delay="0"/>
                                          </p:stCondLst>
                                        </p:cTn>
                                        <p:tgtEl>
                                          <p:spTgt spid="4538"/>
                                        </p:tgtEl>
                                        <p:attrNameLst>
                                          <p:attrName>style.visibility</p:attrName>
                                        </p:attrNameLst>
                                      </p:cBhvr>
                                      <p:to>
                                        <p:strVal val="visible"/>
                                      </p:to>
                                    </p:set>
                                    <p:animEffect transition="in" filter="fade">
                                      <p:cBhvr>
                                        <p:cTn id="40" dur="1000"/>
                                        <p:tgtEl>
                                          <p:spTgt spid="4538"/>
                                        </p:tgtEl>
                                      </p:cBhvr>
                                    </p:animEffect>
                                  </p:childTnLst>
                                </p:cTn>
                              </p:par>
                              <p:par>
                                <p:cTn id="41" presetID="10" presetClass="entr" presetSubtype="0" fill="hold" nodeType="withEffect">
                                  <p:stCondLst>
                                    <p:cond delay="0"/>
                                  </p:stCondLst>
                                  <p:childTnLst>
                                    <p:set>
                                      <p:cBhvr>
                                        <p:cTn id="42" dur="1" fill="hold">
                                          <p:stCondLst>
                                            <p:cond delay="0"/>
                                          </p:stCondLst>
                                        </p:cTn>
                                        <p:tgtEl>
                                          <p:spTgt spid="4539"/>
                                        </p:tgtEl>
                                        <p:attrNameLst>
                                          <p:attrName>style.visibility</p:attrName>
                                        </p:attrNameLst>
                                      </p:cBhvr>
                                      <p:to>
                                        <p:strVal val="visible"/>
                                      </p:to>
                                    </p:set>
                                    <p:animEffect transition="in" filter="fade">
                                      <p:cBhvr>
                                        <p:cTn id="43" dur="1000"/>
                                        <p:tgtEl>
                                          <p:spTgt spid="4539"/>
                                        </p:tgtEl>
                                      </p:cBhvr>
                                    </p:animEffect>
                                  </p:childTnLst>
                                </p:cTn>
                              </p:par>
                              <p:par>
                                <p:cTn id="44" presetID="10" presetClass="entr" presetSubtype="0" fill="hold" nodeType="withEffect">
                                  <p:stCondLst>
                                    <p:cond delay="0"/>
                                  </p:stCondLst>
                                  <p:childTnLst>
                                    <p:set>
                                      <p:cBhvr>
                                        <p:cTn id="45" dur="1" fill="hold">
                                          <p:stCondLst>
                                            <p:cond delay="0"/>
                                          </p:stCondLst>
                                        </p:cTn>
                                        <p:tgtEl>
                                          <p:spTgt spid="4540"/>
                                        </p:tgtEl>
                                        <p:attrNameLst>
                                          <p:attrName>style.visibility</p:attrName>
                                        </p:attrNameLst>
                                      </p:cBhvr>
                                      <p:to>
                                        <p:strVal val="visible"/>
                                      </p:to>
                                    </p:set>
                                    <p:animEffect transition="in" filter="fade">
                                      <p:cBhvr>
                                        <p:cTn id="46" dur="1000"/>
                                        <p:tgtEl>
                                          <p:spTgt spid="4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62"/>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COMPANY</a:t>
            </a:r>
            <a:endParaRPr/>
          </a:p>
        </p:txBody>
      </p:sp>
      <p:sp>
        <p:nvSpPr>
          <p:cNvPr id="2687" name="Google Shape;2687;p62"/>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 It's the fourth-brightest object in the night sky. It was named after the Roman god of the skies and lightning</a:t>
            </a:r>
            <a:endParaRPr/>
          </a:p>
        </p:txBody>
      </p:sp>
      <p:pic>
        <p:nvPicPr>
          <p:cNvPr id="2688" name="Google Shape;2688;p62"/>
          <p:cNvPicPr preferRelativeResize="0"/>
          <p:nvPr/>
        </p:nvPicPr>
        <p:blipFill>
          <a:blip r:embed="rId3">
            <a:alphaModFix/>
          </a:blip>
          <a:stretch>
            <a:fillRect/>
          </a:stretch>
        </p:blipFill>
        <p:spPr>
          <a:xfrm>
            <a:off x="5636825" y="1087913"/>
            <a:ext cx="4256400" cy="3107163"/>
          </a:xfrm>
          <a:prstGeom prst="rect">
            <a:avLst/>
          </a:prstGeom>
          <a:noFill/>
          <a:ln>
            <a:noFill/>
          </a:ln>
        </p:spPr>
      </p:pic>
      <p:sp>
        <p:nvSpPr>
          <p:cNvPr id="2689" name="Google Shape;2689;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686"/>
                                        </p:tgtEl>
                                        <p:attrNameLst>
                                          <p:attrName>style.visibility</p:attrName>
                                        </p:attrNameLst>
                                      </p:cBhvr>
                                      <p:to>
                                        <p:strVal val="visible"/>
                                      </p:to>
                                    </p:set>
                                    <p:anim calcmode="lin" valueType="num">
                                      <p:cBhvr additive="base">
                                        <p:cTn id="10" dur="1000"/>
                                        <p:tgtEl>
                                          <p:spTgt spid="2686"/>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687"/>
                                        </p:tgtEl>
                                        <p:attrNameLst>
                                          <p:attrName>style.visibility</p:attrName>
                                        </p:attrNameLst>
                                      </p:cBhvr>
                                      <p:to>
                                        <p:strVal val="visible"/>
                                      </p:to>
                                    </p:set>
                                    <p:animEffect transition="in" filter="fade">
                                      <p:cBhvr>
                                        <p:cTn id="13" dur="1000"/>
                                        <p:tgtEl>
                                          <p:spTgt spid="2687"/>
                                        </p:tgtEl>
                                      </p:cBhvr>
                                    </p:animEffect>
                                  </p:childTnLst>
                                </p:cTn>
                              </p:par>
                              <p:par>
                                <p:cTn id="14" presetID="10" presetClass="entr" presetSubtype="0" fill="hold" nodeType="withEffect">
                                  <p:stCondLst>
                                    <p:cond delay="0"/>
                                  </p:stCondLst>
                                  <p:childTnLst>
                                    <p:set>
                                      <p:cBhvr>
                                        <p:cTn id="15" dur="1" fill="hold">
                                          <p:stCondLst>
                                            <p:cond delay="0"/>
                                          </p:stCondLst>
                                        </p:cTn>
                                        <p:tgtEl>
                                          <p:spTgt spid="2689"/>
                                        </p:tgtEl>
                                        <p:attrNameLst>
                                          <p:attrName>style.visibility</p:attrName>
                                        </p:attrNameLst>
                                      </p:cBhvr>
                                      <p:to>
                                        <p:strVal val="visible"/>
                                      </p:to>
                                    </p:set>
                                    <p:animEffect transition="in" filter="fade">
                                      <p:cBhvr>
                                        <p:cTn id="16" dur="1000"/>
                                        <p:tgtEl>
                                          <p:spTgt spid="2689"/>
                                        </p:tgtEl>
                                      </p:cBhvr>
                                    </p:animEffect>
                                  </p:childTnLst>
                                </p:cTn>
                              </p:par>
                              <p:par>
                                <p:cTn id="17" presetID="10" presetClass="entr" presetSubtype="0" fill="hold" nodeType="withEffect">
                                  <p:stCondLst>
                                    <p:cond delay="0"/>
                                  </p:stCondLst>
                                  <p:childTnLst>
                                    <p:set>
                                      <p:cBhvr>
                                        <p:cTn id="18" dur="1" fill="hold">
                                          <p:stCondLst>
                                            <p:cond delay="0"/>
                                          </p:stCondLst>
                                        </p:cTn>
                                        <p:tgtEl>
                                          <p:spTgt spid="2690"/>
                                        </p:tgtEl>
                                        <p:attrNameLst>
                                          <p:attrName>style.visibility</p:attrName>
                                        </p:attrNameLst>
                                      </p:cBhvr>
                                      <p:to>
                                        <p:strVal val="visible"/>
                                      </p:to>
                                    </p:set>
                                    <p:animEffect transition="in" filter="fade">
                                      <p:cBhvr>
                                        <p:cTn id="19" dur="1000"/>
                                        <p:tgtEl>
                                          <p:spTgt spid="2690"/>
                                        </p:tgtEl>
                                      </p:cBhvr>
                                    </p:animEffect>
                                  </p:childTnLst>
                                </p:cTn>
                              </p:par>
                              <p:par>
                                <p:cTn id="20" presetID="10" presetClass="entr" presetSubtype="0" fill="hold" nodeType="withEffect">
                                  <p:stCondLst>
                                    <p:cond delay="0"/>
                                  </p:stCondLst>
                                  <p:childTnLst>
                                    <p:set>
                                      <p:cBhvr>
                                        <p:cTn id="21" dur="1" fill="hold">
                                          <p:stCondLst>
                                            <p:cond delay="0"/>
                                          </p:stCondLst>
                                        </p:cTn>
                                        <p:tgtEl>
                                          <p:spTgt spid="2691"/>
                                        </p:tgtEl>
                                        <p:attrNameLst>
                                          <p:attrName>style.visibility</p:attrName>
                                        </p:attrNameLst>
                                      </p:cBhvr>
                                      <p:to>
                                        <p:strVal val="visible"/>
                                      </p:to>
                                    </p:set>
                                    <p:animEffect transition="in" filter="fade">
                                      <p:cBhvr>
                                        <p:cTn id="22" dur="1000"/>
                                        <p:tgtEl>
                                          <p:spTgt spid="2691"/>
                                        </p:tgtEl>
                                      </p:cBhvr>
                                    </p:animEffect>
                                  </p:childTnLst>
                                </p:cTn>
                              </p:par>
                              <p:par>
                                <p:cTn id="23" presetID="10" presetClass="entr" presetSubtype="0" fill="hold" nodeType="withEffect">
                                  <p:stCondLst>
                                    <p:cond delay="0"/>
                                  </p:stCondLst>
                                  <p:childTnLst>
                                    <p:set>
                                      <p:cBhvr>
                                        <p:cTn id="24" dur="1" fill="hold">
                                          <p:stCondLst>
                                            <p:cond delay="0"/>
                                          </p:stCondLst>
                                        </p:cTn>
                                        <p:tgtEl>
                                          <p:spTgt spid="2692"/>
                                        </p:tgtEl>
                                        <p:attrNameLst>
                                          <p:attrName>style.visibility</p:attrName>
                                        </p:attrNameLst>
                                      </p:cBhvr>
                                      <p:to>
                                        <p:strVal val="visible"/>
                                      </p:to>
                                    </p:set>
                                    <p:animEffect transition="in" filter="fade">
                                      <p:cBhvr>
                                        <p:cTn id="25" dur="1000"/>
                                        <p:tgtEl>
                                          <p:spTgt spid="2692"/>
                                        </p:tgtEl>
                                      </p:cBhvr>
                                    </p:animEffect>
                                  </p:childTnLst>
                                </p:cTn>
                              </p:par>
                              <p:par>
                                <p:cTn id="26" presetID="10" presetClass="entr" presetSubtype="0" fill="hold" nodeType="withEffect">
                                  <p:stCondLst>
                                    <p:cond delay="0"/>
                                  </p:stCondLst>
                                  <p:childTnLst>
                                    <p:set>
                                      <p:cBhvr>
                                        <p:cTn id="27" dur="1" fill="hold">
                                          <p:stCondLst>
                                            <p:cond delay="0"/>
                                          </p:stCondLst>
                                        </p:cTn>
                                        <p:tgtEl>
                                          <p:spTgt spid="2693"/>
                                        </p:tgtEl>
                                        <p:attrNameLst>
                                          <p:attrName>style.visibility</p:attrName>
                                        </p:attrNameLst>
                                      </p:cBhvr>
                                      <p:to>
                                        <p:strVal val="visible"/>
                                      </p:to>
                                    </p:set>
                                    <p:animEffect transition="in" filter="fade">
                                      <p:cBhvr>
                                        <p:cTn id="28" dur="1000"/>
                                        <p:tgtEl>
                                          <p:spTgt spid="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10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STAGES</a:t>
            </a:r>
            <a:endParaRPr/>
          </a:p>
        </p:txBody>
      </p:sp>
      <p:sp>
        <p:nvSpPr>
          <p:cNvPr id="4546" name="Google Shape;4546;p107"/>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2</a:t>
            </a:r>
            <a:endParaRPr/>
          </a:p>
        </p:txBody>
      </p:sp>
      <p:sp>
        <p:nvSpPr>
          <p:cNvPr id="4547" name="Google Shape;4547;p107"/>
          <p:cNvSpPr txBox="1">
            <a:spLocks noGrp="1"/>
          </p:cNvSpPr>
          <p:nvPr>
            <p:ph type="subTitle" idx="2"/>
          </p:nvPr>
        </p:nvSpPr>
        <p:spPr>
          <a:xfrm>
            <a:off x="3431096" y="30964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548" name="Google Shape;4548;p107"/>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3</a:t>
            </a:r>
            <a:endParaRPr/>
          </a:p>
        </p:txBody>
      </p:sp>
      <p:sp>
        <p:nvSpPr>
          <p:cNvPr id="4549" name="Google Shape;4549;p107"/>
          <p:cNvSpPr txBox="1">
            <a:spLocks noGrp="1"/>
          </p:cNvSpPr>
          <p:nvPr>
            <p:ph type="subTitle" idx="4"/>
          </p:nvPr>
        </p:nvSpPr>
        <p:spPr>
          <a:xfrm>
            <a:off x="5846637" y="24868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550" name="Google Shape;4550;p107"/>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1</a:t>
            </a:r>
            <a:endParaRPr/>
          </a:p>
        </p:txBody>
      </p:sp>
      <p:sp>
        <p:nvSpPr>
          <p:cNvPr id="4551" name="Google Shape;4551;p107"/>
          <p:cNvSpPr txBox="1">
            <a:spLocks noGrp="1"/>
          </p:cNvSpPr>
          <p:nvPr>
            <p:ph type="subTitle" idx="6"/>
          </p:nvPr>
        </p:nvSpPr>
        <p:spPr>
          <a:xfrm>
            <a:off x="1015555" y="37060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552" name="Google Shape;4552;p107"/>
          <p:cNvSpPr/>
          <p:nvPr/>
        </p:nvSpPr>
        <p:spPr>
          <a:xfrm>
            <a:off x="1878717" y="260495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07"/>
          <p:cNvSpPr/>
          <p:nvPr/>
        </p:nvSpPr>
        <p:spPr>
          <a:xfrm>
            <a:off x="4294242" y="199100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07"/>
          <p:cNvSpPr/>
          <p:nvPr/>
        </p:nvSpPr>
        <p:spPr>
          <a:xfrm>
            <a:off x="6709767" y="139109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107"/>
          <p:cNvGrpSpPr/>
          <p:nvPr/>
        </p:nvGrpSpPr>
        <p:grpSpPr>
          <a:xfrm>
            <a:off x="4401910" y="2104364"/>
            <a:ext cx="340168" cy="340168"/>
            <a:chOff x="2676100" y="832575"/>
            <a:chExt cx="483125" cy="483125"/>
          </a:xfrm>
        </p:grpSpPr>
        <p:sp>
          <p:nvSpPr>
            <p:cNvPr id="4556" name="Google Shape;4556;p10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10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10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107"/>
          <p:cNvGrpSpPr/>
          <p:nvPr/>
        </p:nvGrpSpPr>
        <p:grpSpPr>
          <a:xfrm>
            <a:off x="1986174" y="2719639"/>
            <a:ext cx="340608" cy="340168"/>
            <a:chOff x="5053900" y="2021500"/>
            <a:chExt cx="483750" cy="483125"/>
          </a:xfrm>
        </p:grpSpPr>
        <p:sp>
          <p:nvSpPr>
            <p:cNvPr id="4560" name="Google Shape;4560;p10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10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10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10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10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10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10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10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8" name="Google Shape;4568;p107"/>
          <p:cNvGrpSpPr/>
          <p:nvPr/>
        </p:nvGrpSpPr>
        <p:grpSpPr>
          <a:xfrm>
            <a:off x="6801197" y="1504620"/>
            <a:ext cx="351663" cy="333831"/>
            <a:chOff x="6222125" y="2025975"/>
            <a:chExt cx="499450" cy="474125"/>
          </a:xfrm>
        </p:grpSpPr>
        <p:sp>
          <p:nvSpPr>
            <p:cNvPr id="4569" name="Google Shape;4569;p10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10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10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2" name="Google Shape;4572;p107"/>
          <p:cNvGrpSpPr/>
          <p:nvPr/>
        </p:nvGrpSpPr>
        <p:grpSpPr>
          <a:xfrm flipH="1">
            <a:off x="9148986" y="905775"/>
            <a:ext cx="357454" cy="956304"/>
            <a:chOff x="357713" y="600975"/>
            <a:chExt cx="357454" cy="956304"/>
          </a:xfrm>
        </p:grpSpPr>
        <p:sp>
          <p:nvSpPr>
            <p:cNvPr id="4573" name="Google Shape;4573;p10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0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0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0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07"/>
          <p:cNvGrpSpPr/>
          <p:nvPr/>
        </p:nvGrpSpPr>
        <p:grpSpPr>
          <a:xfrm>
            <a:off x="2184488" y="1690446"/>
            <a:ext cx="793256" cy="182899"/>
            <a:chOff x="2685575" y="2835950"/>
            <a:chExt cx="433000" cy="99825"/>
          </a:xfrm>
        </p:grpSpPr>
        <p:sp>
          <p:nvSpPr>
            <p:cNvPr id="4578" name="Google Shape;4578;p10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0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0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0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07"/>
          <p:cNvGrpSpPr/>
          <p:nvPr/>
        </p:nvGrpSpPr>
        <p:grpSpPr>
          <a:xfrm flipH="1">
            <a:off x="5474263" y="-1003403"/>
            <a:ext cx="2019176" cy="2019176"/>
            <a:chOff x="1943325" y="-220375"/>
            <a:chExt cx="1298672" cy="1298672"/>
          </a:xfrm>
        </p:grpSpPr>
        <p:sp>
          <p:nvSpPr>
            <p:cNvPr id="4583" name="Google Shape;4583;p10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0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0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0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0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0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0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0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0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0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0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0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0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0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0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0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0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0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0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0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0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0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0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0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0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0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0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0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0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0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0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0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0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0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0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0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0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0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0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0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0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0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0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0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0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0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0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0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10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0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0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0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0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07"/>
          <p:cNvSpPr/>
          <p:nvPr/>
        </p:nvSpPr>
        <p:spPr>
          <a:xfrm flipH="1">
            <a:off x="6597336" y="36228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77"/>
                                        </p:tgtEl>
                                        <p:attrNameLst>
                                          <p:attrName>style.visibility</p:attrName>
                                        </p:attrNameLst>
                                      </p:cBhvr>
                                      <p:to>
                                        <p:strVal val="visible"/>
                                      </p:to>
                                    </p:set>
                                    <p:anim calcmode="lin" valueType="num">
                                      <p:cBhvr additive="base">
                                        <p:cTn id="7" dur="1000"/>
                                        <p:tgtEl>
                                          <p:spTgt spid="457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545"/>
                                        </p:tgtEl>
                                        <p:attrNameLst>
                                          <p:attrName>style.visibility</p:attrName>
                                        </p:attrNameLst>
                                      </p:cBhvr>
                                      <p:to>
                                        <p:strVal val="visible"/>
                                      </p:to>
                                    </p:set>
                                    <p:anim calcmode="lin" valueType="num">
                                      <p:cBhvr additive="base">
                                        <p:cTn id="10" dur="1000"/>
                                        <p:tgtEl>
                                          <p:spTgt spid="4545"/>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4582"/>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4546"/>
                                        </p:tgtEl>
                                        <p:attrNameLst>
                                          <p:attrName>style.visibility</p:attrName>
                                        </p:attrNameLst>
                                      </p:cBhvr>
                                      <p:to>
                                        <p:strVal val="visible"/>
                                      </p:to>
                                    </p:set>
                                    <p:animEffect transition="in" filter="fade">
                                      <p:cBhvr>
                                        <p:cTn id="15" dur="1000"/>
                                        <p:tgtEl>
                                          <p:spTgt spid="4546"/>
                                        </p:tgtEl>
                                      </p:cBhvr>
                                    </p:animEffect>
                                  </p:childTnLst>
                                </p:cTn>
                              </p:par>
                              <p:par>
                                <p:cTn id="16" presetID="10" presetClass="entr" presetSubtype="0" fill="hold" nodeType="withEffect">
                                  <p:stCondLst>
                                    <p:cond delay="0"/>
                                  </p:stCondLst>
                                  <p:childTnLst>
                                    <p:set>
                                      <p:cBhvr>
                                        <p:cTn id="17" dur="1" fill="hold">
                                          <p:stCondLst>
                                            <p:cond delay="0"/>
                                          </p:stCondLst>
                                        </p:cTn>
                                        <p:tgtEl>
                                          <p:spTgt spid="4547"/>
                                        </p:tgtEl>
                                        <p:attrNameLst>
                                          <p:attrName>style.visibility</p:attrName>
                                        </p:attrNameLst>
                                      </p:cBhvr>
                                      <p:to>
                                        <p:strVal val="visible"/>
                                      </p:to>
                                    </p:set>
                                    <p:animEffect transition="in" filter="fade">
                                      <p:cBhvr>
                                        <p:cTn id="18" dur="1000"/>
                                        <p:tgtEl>
                                          <p:spTgt spid="4547"/>
                                        </p:tgtEl>
                                      </p:cBhvr>
                                    </p:animEffect>
                                  </p:childTnLst>
                                </p:cTn>
                              </p:par>
                              <p:par>
                                <p:cTn id="19" presetID="10" presetClass="entr" presetSubtype="0" fill="hold" nodeType="withEffect">
                                  <p:stCondLst>
                                    <p:cond delay="0"/>
                                  </p:stCondLst>
                                  <p:childTnLst>
                                    <p:set>
                                      <p:cBhvr>
                                        <p:cTn id="20" dur="1" fill="hold">
                                          <p:stCondLst>
                                            <p:cond delay="0"/>
                                          </p:stCondLst>
                                        </p:cTn>
                                        <p:tgtEl>
                                          <p:spTgt spid="4549"/>
                                        </p:tgtEl>
                                        <p:attrNameLst>
                                          <p:attrName>style.visibility</p:attrName>
                                        </p:attrNameLst>
                                      </p:cBhvr>
                                      <p:to>
                                        <p:strVal val="visible"/>
                                      </p:to>
                                    </p:set>
                                    <p:animEffect transition="in" filter="fade">
                                      <p:cBhvr>
                                        <p:cTn id="21" dur="1000"/>
                                        <p:tgtEl>
                                          <p:spTgt spid="4549"/>
                                        </p:tgtEl>
                                      </p:cBhvr>
                                    </p:animEffect>
                                  </p:childTnLst>
                                </p:cTn>
                              </p:par>
                              <p:par>
                                <p:cTn id="22" presetID="10" presetClass="entr" presetSubtype="0" fill="hold" nodeType="withEffect">
                                  <p:stCondLst>
                                    <p:cond delay="0"/>
                                  </p:stCondLst>
                                  <p:childTnLst>
                                    <p:set>
                                      <p:cBhvr>
                                        <p:cTn id="23" dur="1" fill="hold">
                                          <p:stCondLst>
                                            <p:cond delay="0"/>
                                          </p:stCondLst>
                                        </p:cTn>
                                        <p:tgtEl>
                                          <p:spTgt spid="4550"/>
                                        </p:tgtEl>
                                        <p:attrNameLst>
                                          <p:attrName>style.visibility</p:attrName>
                                        </p:attrNameLst>
                                      </p:cBhvr>
                                      <p:to>
                                        <p:strVal val="visible"/>
                                      </p:to>
                                    </p:set>
                                    <p:animEffect transition="in" filter="fade">
                                      <p:cBhvr>
                                        <p:cTn id="24" dur="1000"/>
                                        <p:tgtEl>
                                          <p:spTgt spid="4550"/>
                                        </p:tgtEl>
                                      </p:cBhvr>
                                    </p:animEffect>
                                  </p:childTnLst>
                                </p:cTn>
                              </p:par>
                              <p:par>
                                <p:cTn id="25" presetID="10" presetClass="entr" presetSubtype="0" fill="hold" nodeType="withEffect">
                                  <p:stCondLst>
                                    <p:cond delay="0"/>
                                  </p:stCondLst>
                                  <p:childTnLst>
                                    <p:set>
                                      <p:cBhvr>
                                        <p:cTn id="26" dur="1" fill="hold">
                                          <p:stCondLst>
                                            <p:cond delay="0"/>
                                          </p:stCondLst>
                                        </p:cTn>
                                        <p:tgtEl>
                                          <p:spTgt spid="4551"/>
                                        </p:tgtEl>
                                        <p:attrNameLst>
                                          <p:attrName>style.visibility</p:attrName>
                                        </p:attrNameLst>
                                      </p:cBhvr>
                                      <p:to>
                                        <p:strVal val="visible"/>
                                      </p:to>
                                    </p:set>
                                    <p:animEffect transition="in" filter="fade">
                                      <p:cBhvr>
                                        <p:cTn id="27" dur="1000"/>
                                        <p:tgtEl>
                                          <p:spTgt spid="4551"/>
                                        </p:tgtEl>
                                      </p:cBhvr>
                                    </p:animEffect>
                                  </p:childTnLst>
                                </p:cTn>
                              </p:par>
                              <p:par>
                                <p:cTn id="28" presetID="10" presetClass="entr" presetSubtype="0" fill="hold" nodeType="withEffect">
                                  <p:stCondLst>
                                    <p:cond delay="0"/>
                                  </p:stCondLst>
                                  <p:childTnLst>
                                    <p:set>
                                      <p:cBhvr>
                                        <p:cTn id="29" dur="1" fill="hold">
                                          <p:stCondLst>
                                            <p:cond delay="0"/>
                                          </p:stCondLst>
                                        </p:cTn>
                                        <p:tgtEl>
                                          <p:spTgt spid="4555"/>
                                        </p:tgtEl>
                                        <p:attrNameLst>
                                          <p:attrName>style.visibility</p:attrName>
                                        </p:attrNameLst>
                                      </p:cBhvr>
                                      <p:to>
                                        <p:strVal val="visible"/>
                                      </p:to>
                                    </p:set>
                                    <p:animEffect transition="in" filter="fade">
                                      <p:cBhvr>
                                        <p:cTn id="30" dur="1000"/>
                                        <p:tgtEl>
                                          <p:spTgt spid="4555"/>
                                        </p:tgtEl>
                                      </p:cBhvr>
                                    </p:animEffect>
                                  </p:childTnLst>
                                </p:cTn>
                              </p:par>
                              <p:par>
                                <p:cTn id="31" presetID="10" presetClass="entr" presetSubtype="0" fill="hold" nodeType="withEffect">
                                  <p:stCondLst>
                                    <p:cond delay="0"/>
                                  </p:stCondLst>
                                  <p:childTnLst>
                                    <p:set>
                                      <p:cBhvr>
                                        <p:cTn id="32" dur="1" fill="hold">
                                          <p:stCondLst>
                                            <p:cond delay="0"/>
                                          </p:stCondLst>
                                        </p:cTn>
                                        <p:tgtEl>
                                          <p:spTgt spid="4559"/>
                                        </p:tgtEl>
                                        <p:attrNameLst>
                                          <p:attrName>style.visibility</p:attrName>
                                        </p:attrNameLst>
                                      </p:cBhvr>
                                      <p:to>
                                        <p:strVal val="visible"/>
                                      </p:to>
                                    </p:set>
                                    <p:animEffect transition="in" filter="fade">
                                      <p:cBhvr>
                                        <p:cTn id="33" dur="1000"/>
                                        <p:tgtEl>
                                          <p:spTgt spid="4559"/>
                                        </p:tgtEl>
                                      </p:cBhvr>
                                    </p:animEffect>
                                  </p:childTnLst>
                                </p:cTn>
                              </p:par>
                              <p:par>
                                <p:cTn id="34" presetID="10" presetClass="entr" presetSubtype="0" fill="hold" nodeType="withEffect">
                                  <p:stCondLst>
                                    <p:cond delay="0"/>
                                  </p:stCondLst>
                                  <p:childTnLst>
                                    <p:set>
                                      <p:cBhvr>
                                        <p:cTn id="35" dur="1" fill="hold">
                                          <p:stCondLst>
                                            <p:cond delay="0"/>
                                          </p:stCondLst>
                                        </p:cTn>
                                        <p:tgtEl>
                                          <p:spTgt spid="4568"/>
                                        </p:tgtEl>
                                        <p:attrNameLst>
                                          <p:attrName>style.visibility</p:attrName>
                                        </p:attrNameLst>
                                      </p:cBhvr>
                                      <p:to>
                                        <p:strVal val="visible"/>
                                      </p:to>
                                    </p:set>
                                    <p:animEffect transition="in" filter="fade">
                                      <p:cBhvr>
                                        <p:cTn id="36" dur="1000"/>
                                        <p:tgtEl>
                                          <p:spTgt spid="4568"/>
                                        </p:tgtEl>
                                      </p:cBhvr>
                                    </p:animEffect>
                                  </p:childTnLst>
                                </p:cTn>
                              </p:par>
                              <p:par>
                                <p:cTn id="37" presetID="10" presetClass="entr" presetSubtype="0" fill="hold" nodeType="withEffect">
                                  <p:stCondLst>
                                    <p:cond delay="0"/>
                                  </p:stCondLst>
                                  <p:childTnLst>
                                    <p:set>
                                      <p:cBhvr>
                                        <p:cTn id="38" dur="1" fill="hold">
                                          <p:stCondLst>
                                            <p:cond delay="0"/>
                                          </p:stCondLst>
                                        </p:cTn>
                                        <p:tgtEl>
                                          <p:spTgt spid="4548"/>
                                        </p:tgtEl>
                                        <p:attrNameLst>
                                          <p:attrName>style.visibility</p:attrName>
                                        </p:attrNameLst>
                                      </p:cBhvr>
                                      <p:to>
                                        <p:strVal val="visible"/>
                                      </p:to>
                                    </p:set>
                                    <p:animEffect transition="in" filter="fade">
                                      <p:cBhvr>
                                        <p:cTn id="39" dur="1000"/>
                                        <p:tgtEl>
                                          <p:spTgt spid="4548"/>
                                        </p:tgtEl>
                                      </p:cBhvr>
                                    </p:animEffect>
                                  </p:childTnLst>
                                </p:cTn>
                              </p:par>
                              <p:par>
                                <p:cTn id="40" presetID="23" presetClass="entr" presetSubtype="16" fill="hold" nodeType="withEffect">
                                  <p:stCondLst>
                                    <p:cond delay="0"/>
                                  </p:stCondLst>
                                  <p:childTnLst>
                                    <p:set>
                                      <p:cBhvr>
                                        <p:cTn id="41" dur="1" fill="hold">
                                          <p:stCondLst>
                                            <p:cond delay="0"/>
                                          </p:stCondLst>
                                        </p:cTn>
                                        <p:tgtEl>
                                          <p:spTgt spid="4552"/>
                                        </p:tgtEl>
                                        <p:attrNameLst>
                                          <p:attrName>style.visibility</p:attrName>
                                        </p:attrNameLst>
                                      </p:cBhvr>
                                      <p:to>
                                        <p:strVal val="visible"/>
                                      </p:to>
                                    </p:set>
                                    <p:anim calcmode="lin" valueType="num">
                                      <p:cBhvr additive="base">
                                        <p:cTn id="42" dur="1000"/>
                                        <p:tgtEl>
                                          <p:spTgt spid="4552"/>
                                        </p:tgtEl>
                                        <p:attrNameLst>
                                          <p:attrName>ppt_w</p:attrName>
                                        </p:attrNameLst>
                                      </p:cBhvr>
                                      <p:tavLst>
                                        <p:tav tm="0">
                                          <p:val>
                                            <p:strVal val="0"/>
                                          </p:val>
                                        </p:tav>
                                        <p:tav tm="100000">
                                          <p:val>
                                            <p:strVal val="#ppt_w"/>
                                          </p:val>
                                        </p:tav>
                                      </p:tavLst>
                                    </p:anim>
                                    <p:anim calcmode="lin" valueType="num">
                                      <p:cBhvr additive="base">
                                        <p:cTn id="43" dur="1000"/>
                                        <p:tgtEl>
                                          <p:spTgt spid="4552"/>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4553"/>
                                        </p:tgtEl>
                                        <p:attrNameLst>
                                          <p:attrName>style.visibility</p:attrName>
                                        </p:attrNameLst>
                                      </p:cBhvr>
                                      <p:to>
                                        <p:strVal val="visible"/>
                                      </p:to>
                                    </p:set>
                                    <p:anim calcmode="lin" valueType="num">
                                      <p:cBhvr additive="base">
                                        <p:cTn id="46" dur="1000"/>
                                        <p:tgtEl>
                                          <p:spTgt spid="4553"/>
                                        </p:tgtEl>
                                        <p:attrNameLst>
                                          <p:attrName>ppt_w</p:attrName>
                                        </p:attrNameLst>
                                      </p:cBhvr>
                                      <p:tavLst>
                                        <p:tav tm="0">
                                          <p:val>
                                            <p:strVal val="0"/>
                                          </p:val>
                                        </p:tav>
                                        <p:tav tm="100000">
                                          <p:val>
                                            <p:strVal val="#ppt_w"/>
                                          </p:val>
                                        </p:tav>
                                      </p:tavLst>
                                    </p:anim>
                                    <p:anim calcmode="lin" valueType="num">
                                      <p:cBhvr additive="base">
                                        <p:cTn id="47" dur="1000"/>
                                        <p:tgtEl>
                                          <p:spTgt spid="455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4554"/>
                                        </p:tgtEl>
                                        <p:attrNameLst>
                                          <p:attrName>style.visibility</p:attrName>
                                        </p:attrNameLst>
                                      </p:cBhvr>
                                      <p:to>
                                        <p:strVal val="visible"/>
                                      </p:to>
                                    </p:set>
                                    <p:anim calcmode="lin" valueType="num">
                                      <p:cBhvr additive="base">
                                        <p:cTn id="50" dur="1000"/>
                                        <p:tgtEl>
                                          <p:spTgt spid="4554"/>
                                        </p:tgtEl>
                                        <p:attrNameLst>
                                          <p:attrName>ppt_w</p:attrName>
                                        </p:attrNameLst>
                                      </p:cBhvr>
                                      <p:tavLst>
                                        <p:tav tm="0">
                                          <p:val>
                                            <p:strVal val="0"/>
                                          </p:val>
                                        </p:tav>
                                        <p:tav tm="100000">
                                          <p:val>
                                            <p:strVal val="#ppt_w"/>
                                          </p:val>
                                        </p:tav>
                                      </p:tavLst>
                                    </p:anim>
                                    <p:anim calcmode="lin" valueType="num">
                                      <p:cBhvr additive="base">
                                        <p:cTn id="51" dur="1000"/>
                                        <p:tgtEl>
                                          <p:spTgt spid="4554"/>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4636"/>
                                        </p:tgtEl>
                                        <p:attrNameLst>
                                          <p:attrName>style.visibility</p:attrName>
                                        </p:attrNameLst>
                                      </p:cBhvr>
                                      <p:to>
                                        <p:strVal val="visible"/>
                                      </p:to>
                                    </p:set>
                                    <p:anim calcmode="lin" valueType="num">
                                      <p:cBhvr additive="base">
                                        <p:cTn id="54" dur="1000"/>
                                        <p:tgtEl>
                                          <p:spTgt spid="4636"/>
                                        </p:tgtEl>
                                        <p:attrNameLst>
                                          <p:attrName>ppt_w</p:attrName>
                                        </p:attrNameLst>
                                      </p:cBhvr>
                                      <p:tavLst>
                                        <p:tav tm="0">
                                          <p:val>
                                            <p:strVal val="0"/>
                                          </p:val>
                                        </p:tav>
                                        <p:tav tm="100000">
                                          <p:val>
                                            <p:strVal val="#ppt_w"/>
                                          </p:val>
                                        </p:tav>
                                      </p:tavLst>
                                    </p:anim>
                                    <p:anim calcmode="lin" valueType="num">
                                      <p:cBhvr additive="base">
                                        <p:cTn id="55" dur="1000"/>
                                        <p:tgtEl>
                                          <p:spTgt spid="4636"/>
                                        </p:tgtEl>
                                        <p:attrNameLst>
                                          <p:attrName>ppt_h</p:attrName>
                                        </p:attrNameLst>
                                      </p:cBhvr>
                                      <p:tavLst>
                                        <p:tav tm="0">
                                          <p:val>
                                            <p:strVal val="0"/>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4631"/>
                                        </p:tgtEl>
                                        <p:attrNameLst>
                                          <p:attrName>style.visibility</p:attrName>
                                        </p:attrNameLst>
                                      </p:cBhvr>
                                      <p:to>
                                        <p:strVal val="visible"/>
                                      </p:to>
                                    </p:set>
                                    <p:animEffect transition="in" filter="fade">
                                      <p:cBhvr>
                                        <p:cTn id="58" dur="1000"/>
                                        <p:tgtEl>
                                          <p:spTgt spid="4631"/>
                                        </p:tgtEl>
                                      </p:cBhvr>
                                    </p:animEffect>
                                  </p:childTnLst>
                                </p:cTn>
                              </p:par>
                              <p:par>
                                <p:cTn id="59" presetID="10" presetClass="entr" presetSubtype="0" fill="hold" nodeType="withEffect">
                                  <p:stCondLst>
                                    <p:cond delay="0"/>
                                  </p:stCondLst>
                                  <p:childTnLst>
                                    <p:set>
                                      <p:cBhvr>
                                        <p:cTn id="60" dur="1" fill="hold">
                                          <p:stCondLst>
                                            <p:cond delay="0"/>
                                          </p:stCondLst>
                                        </p:cTn>
                                        <p:tgtEl>
                                          <p:spTgt spid="4632"/>
                                        </p:tgtEl>
                                        <p:attrNameLst>
                                          <p:attrName>style.visibility</p:attrName>
                                        </p:attrNameLst>
                                      </p:cBhvr>
                                      <p:to>
                                        <p:strVal val="visible"/>
                                      </p:to>
                                    </p:set>
                                    <p:animEffect transition="in" filter="fade">
                                      <p:cBhvr>
                                        <p:cTn id="61" dur="1000"/>
                                        <p:tgtEl>
                                          <p:spTgt spid="4632"/>
                                        </p:tgtEl>
                                      </p:cBhvr>
                                    </p:animEffect>
                                  </p:childTnLst>
                                </p:cTn>
                              </p:par>
                              <p:par>
                                <p:cTn id="62" presetID="10" presetClass="entr" presetSubtype="0" fill="hold" nodeType="withEffect">
                                  <p:stCondLst>
                                    <p:cond delay="0"/>
                                  </p:stCondLst>
                                  <p:childTnLst>
                                    <p:set>
                                      <p:cBhvr>
                                        <p:cTn id="63" dur="1" fill="hold">
                                          <p:stCondLst>
                                            <p:cond delay="0"/>
                                          </p:stCondLst>
                                        </p:cTn>
                                        <p:tgtEl>
                                          <p:spTgt spid="4633"/>
                                        </p:tgtEl>
                                        <p:attrNameLst>
                                          <p:attrName>style.visibility</p:attrName>
                                        </p:attrNameLst>
                                      </p:cBhvr>
                                      <p:to>
                                        <p:strVal val="visible"/>
                                      </p:to>
                                    </p:set>
                                    <p:animEffect transition="in" filter="fade">
                                      <p:cBhvr>
                                        <p:cTn id="64" dur="1000"/>
                                        <p:tgtEl>
                                          <p:spTgt spid="4633"/>
                                        </p:tgtEl>
                                      </p:cBhvr>
                                    </p:animEffect>
                                  </p:childTnLst>
                                </p:cTn>
                              </p:par>
                              <p:par>
                                <p:cTn id="65" presetID="10" presetClass="entr" presetSubtype="0" fill="hold" nodeType="withEffect">
                                  <p:stCondLst>
                                    <p:cond delay="0"/>
                                  </p:stCondLst>
                                  <p:childTnLst>
                                    <p:set>
                                      <p:cBhvr>
                                        <p:cTn id="66" dur="1" fill="hold">
                                          <p:stCondLst>
                                            <p:cond delay="0"/>
                                          </p:stCondLst>
                                        </p:cTn>
                                        <p:tgtEl>
                                          <p:spTgt spid="4634"/>
                                        </p:tgtEl>
                                        <p:attrNameLst>
                                          <p:attrName>style.visibility</p:attrName>
                                        </p:attrNameLst>
                                      </p:cBhvr>
                                      <p:to>
                                        <p:strVal val="visible"/>
                                      </p:to>
                                    </p:set>
                                    <p:animEffect transition="in" filter="fade">
                                      <p:cBhvr>
                                        <p:cTn id="67" dur="1000"/>
                                        <p:tgtEl>
                                          <p:spTgt spid="4634"/>
                                        </p:tgtEl>
                                      </p:cBhvr>
                                    </p:animEffect>
                                  </p:childTnLst>
                                </p:cTn>
                              </p:par>
                              <p:par>
                                <p:cTn id="68" presetID="10" presetClass="entr" presetSubtype="0" fill="hold" nodeType="withEffect">
                                  <p:stCondLst>
                                    <p:cond delay="0"/>
                                  </p:stCondLst>
                                  <p:childTnLst>
                                    <p:set>
                                      <p:cBhvr>
                                        <p:cTn id="69" dur="1" fill="hold">
                                          <p:stCondLst>
                                            <p:cond delay="0"/>
                                          </p:stCondLst>
                                        </p:cTn>
                                        <p:tgtEl>
                                          <p:spTgt spid="4635"/>
                                        </p:tgtEl>
                                        <p:attrNameLst>
                                          <p:attrName>style.visibility</p:attrName>
                                        </p:attrNameLst>
                                      </p:cBhvr>
                                      <p:to>
                                        <p:strVal val="visible"/>
                                      </p:to>
                                    </p:set>
                                    <p:animEffect transition="in" filter="fade">
                                      <p:cBhvr>
                                        <p:cTn id="70" dur="1000"/>
                                        <p:tgtEl>
                                          <p:spTgt spid="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0"/>
        <p:cNvGrpSpPr/>
        <p:nvPr/>
      </p:nvGrpSpPr>
      <p:grpSpPr>
        <a:xfrm>
          <a:off x="0" y="0"/>
          <a:ext cx="0" cy="0"/>
          <a:chOff x="0" y="0"/>
          <a:chExt cx="0" cy="0"/>
        </a:xfrm>
      </p:grpSpPr>
      <p:sp>
        <p:nvSpPr>
          <p:cNvPr id="4641" name="Google Shape;4641;p10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TIMELINE</a:t>
            </a:r>
            <a:endParaRPr/>
          </a:p>
        </p:txBody>
      </p:sp>
      <p:sp>
        <p:nvSpPr>
          <p:cNvPr id="4642" name="Google Shape;4642;p108"/>
          <p:cNvSpPr txBox="1"/>
          <p:nvPr/>
        </p:nvSpPr>
        <p:spPr>
          <a:xfrm>
            <a:off x="4834463" y="1959952"/>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actually a very cold place</a:t>
            </a:r>
            <a:endParaRPr>
              <a:solidFill>
                <a:schemeClr val="lt1"/>
              </a:solidFill>
              <a:latin typeface="Bai Jamjuree"/>
              <a:ea typeface="Bai Jamjuree"/>
              <a:cs typeface="Bai Jamjuree"/>
              <a:sym typeface="Bai Jamjuree"/>
            </a:endParaRPr>
          </a:p>
        </p:txBody>
      </p:sp>
      <p:sp>
        <p:nvSpPr>
          <p:cNvPr id="4643" name="Google Shape;4643;p108"/>
          <p:cNvSpPr txBox="1"/>
          <p:nvPr/>
        </p:nvSpPr>
        <p:spPr>
          <a:xfrm>
            <a:off x="6140750"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It’s the farthest planet from the Sun</a:t>
            </a:r>
            <a:endParaRPr>
              <a:solidFill>
                <a:schemeClr val="lt1"/>
              </a:solidFill>
              <a:latin typeface="Bai Jamjuree"/>
              <a:ea typeface="Bai Jamjuree"/>
              <a:cs typeface="Bai Jamjuree"/>
              <a:sym typeface="Bai Jamjuree"/>
            </a:endParaRPr>
          </a:p>
        </p:txBody>
      </p:sp>
      <p:sp>
        <p:nvSpPr>
          <p:cNvPr id="4644" name="Google Shape;4644;p108"/>
          <p:cNvSpPr txBox="1"/>
          <p:nvPr/>
        </p:nvSpPr>
        <p:spPr>
          <a:xfrm>
            <a:off x="4834450" y="1556727"/>
            <a:ext cx="1986000" cy="42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Mars</a:t>
            </a:r>
            <a:endParaRPr sz="2100">
              <a:solidFill>
                <a:schemeClr val="lt1"/>
              </a:solidFill>
              <a:latin typeface="Aldrich"/>
              <a:ea typeface="Aldrich"/>
              <a:cs typeface="Aldrich"/>
              <a:sym typeface="Aldrich"/>
            </a:endParaRPr>
          </a:p>
        </p:txBody>
      </p:sp>
      <p:sp>
        <p:nvSpPr>
          <p:cNvPr id="4645" name="Google Shape;4645;p108"/>
          <p:cNvSpPr txBox="1"/>
          <p:nvPr/>
        </p:nvSpPr>
        <p:spPr>
          <a:xfrm>
            <a:off x="6140650"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Neptune</a:t>
            </a:r>
            <a:endParaRPr sz="2100">
              <a:solidFill>
                <a:schemeClr val="lt1"/>
              </a:solidFill>
              <a:latin typeface="Aldrich"/>
              <a:ea typeface="Aldrich"/>
              <a:cs typeface="Aldrich"/>
              <a:sym typeface="Aldrich"/>
            </a:endParaRPr>
          </a:p>
        </p:txBody>
      </p:sp>
      <p:sp>
        <p:nvSpPr>
          <p:cNvPr id="4646" name="Google Shape;4646;p108"/>
          <p:cNvSpPr txBox="1"/>
          <p:nvPr/>
        </p:nvSpPr>
        <p:spPr>
          <a:xfrm>
            <a:off x="2289649" y="1556727"/>
            <a:ext cx="1986000" cy="42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Venus</a:t>
            </a:r>
            <a:endParaRPr sz="2100">
              <a:solidFill>
                <a:schemeClr val="lt1"/>
              </a:solidFill>
              <a:latin typeface="Aldrich"/>
              <a:ea typeface="Aldrich"/>
              <a:cs typeface="Aldrich"/>
              <a:sym typeface="Aldrich"/>
            </a:endParaRPr>
          </a:p>
        </p:txBody>
      </p:sp>
      <p:sp>
        <p:nvSpPr>
          <p:cNvPr id="4647" name="Google Shape;4647;p108"/>
          <p:cNvSpPr txBox="1"/>
          <p:nvPr/>
        </p:nvSpPr>
        <p:spPr>
          <a:xfrm>
            <a:off x="2289663" y="1959952"/>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4648" name="Google Shape;4648;p108"/>
          <p:cNvSpPr txBox="1"/>
          <p:nvPr/>
        </p:nvSpPr>
        <p:spPr>
          <a:xfrm>
            <a:off x="1017250"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Jupiter</a:t>
            </a:r>
            <a:endParaRPr sz="2100">
              <a:solidFill>
                <a:schemeClr val="lt1"/>
              </a:solidFill>
              <a:latin typeface="Aldrich"/>
              <a:ea typeface="Aldrich"/>
              <a:cs typeface="Aldrich"/>
              <a:sym typeface="Aldrich"/>
            </a:endParaRPr>
          </a:p>
        </p:txBody>
      </p:sp>
      <p:sp>
        <p:nvSpPr>
          <p:cNvPr id="4649" name="Google Shape;4649;p108"/>
          <p:cNvSpPr txBox="1"/>
          <p:nvPr/>
        </p:nvSpPr>
        <p:spPr>
          <a:xfrm>
            <a:off x="1017250"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a:t>
            </a:r>
            <a:endParaRPr>
              <a:solidFill>
                <a:schemeClr val="lt1"/>
              </a:solidFill>
              <a:latin typeface="Bai Jamjuree"/>
              <a:ea typeface="Bai Jamjuree"/>
              <a:cs typeface="Bai Jamjuree"/>
              <a:sym typeface="Bai Jamjuree"/>
            </a:endParaRPr>
          </a:p>
        </p:txBody>
      </p:sp>
      <p:sp>
        <p:nvSpPr>
          <p:cNvPr id="4650" name="Google Shape;4650;p108"/>
          <p:cNvSpPr txBox="1"/>
          <p:nvPr/>
        </p:nvSpPr>
        <p:spPr>
          <a:xfrm>
            <a:off x="3578947"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Saturn</a:t>
            </a:r>
            <a:endParaRPr sz="2100">
              <a:solidFill>
                <a:schemeClr val="lt1"/>
              </a:solidFill>
              <a:latin typeface="Aldrich"/>
              <a:ea typeface="Aldrich"/>
              <a:cs typeface="Aldrich"/>
              <a:sym typeface="Aldrich"/>
            </a:endParaRPr>
          </a:p>
        </p:txBody>
      </p:sp>
      <p:sp>
        <p:nvSpPr>
          <p:cNvPr id="4651" name="Google Shape;4651;p108"/>
          <p:cNvSpPr txBox="1"/>
          <p:nvPr/>
        </p:nvSpPr>
        <p:spPr>
          <a:xfrm>
            <a:off x="3578947"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It’s composed of hydrogen and helium</a:t>
            </a:r>
            <a:endParaRPr>
              <a:solidFill>
                <a:schemeClr val="lt1"/>
              </a:solidFill>
              <a:latin typeface="Bai Jamjuree"/>
              <a:ea typeface="Bai Jamjuree"/>
              <a:cs typeface="Bai Jamjuree"/>
              <a:sym typeface="Bai Jamjuree"/>
            </a:endParaRPr>
          </a:p>
        </p:txBody>
      </p:sp>
      <p:sp>
        <p:nvSpPr>
          <p:cNvPr id="4652" name="Google Shape;4652;p108"/>
          <p:cNvSpPr/>
          <p:nvPr/>
        </p:nvSpPr>
        <p:spPr>
          <a:xfrm>
            <a:off x="17324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08"/>
          <p:cNvSpPr/>
          <p:nvPr/>
        </p:nvSpPr>
        <p:spPr>
          <a:xfrm>
            <a:off x="30048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08"/>
          <p:cNvSpPr/>
          <p:nvPr/>
        </p:nvSpPr>
        <p:spPr>
          <a:xfrm>
            <a:off x="42772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08"/>
          <p:cNvSpPr/>
          <p:nvPr/>
        </p:nvSpPr>
        <p:spPr>
          <a:xfrm>
            <a:off x="55496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108"/>
          <p:cNvGrpSpPr/>
          <p:nvPr/>
        </p:nvGrpSpPr>
        <p:grpSpPr>
          <a:xfrm>
            <a:off x="2446500" y="2937864"/>
            <a:ext cx="4234056" cy="0"/>
            <a:chOff x="2446500" y="2937864"/>
            <a:chExt cx="4234056" cy="0"/>
          </a:xfrm>
        </p:grpSpPr>
        <p:cxnSp>
          <p:nvCxnSpPr>
            <p:cNvPr id="4657" name="Google Shape;4657;p108"/>
            <p:cNvCxnSpPr/>
            <p:nvPr/>
          </p:nvCxnSpPr>
          <p:spPr>
            <a:xfrm>
              <a:off x="24465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58" name="Google Shape;4658;p108"/>
            <p:cNvCxnSpPr/>
            <p:nvPr/>
          </p:nvCxnSpPr>
          <p:spPr>
            <a:xfrm>
              <a:off x="37189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59" name="Google Shape;4659;p108"/>
            <p:cNvCxnSpPr/>
            <p:nvPr/>
          </p:nvCxnSpPr>
          <p:spPr>
            <a:xfrm>
              <a:off x="49913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60" name="Google Shape;4660;p108"/>
            <p:cNvCxnSpPr/>
            <p:nvPr/>
          </p:nvCxnSpPr>
          <p:spPr>
            <a:xfrm>
              <a:off x="6280656" y="2937864"/>
              <a:ext cx="399900" cy="0"/>
            </a:xfrm>
            <a:prstGeom prst="straightConnector1">
              <a:avLst/>
            </a:prstGeom>
            <a:noFill/>
            <a:ln w="9525" cap="flat" cmpd="sng">
              <a:solidFill>
                <a:schemeClr val="lt1"/>
              </a:solidFill>
              <a:prstDash val="solid"/>
              <a:round/>
              <a:headEnd type="none" w="med" len="med"/>
              <a:tailEnd type="none" w="med" len="med"/>
            </a:ln>
          </p:spPr>
        </p:cxnSp>
      </p:grpSp>
      <p:sp>
        <p:nvSpPr>
          <p:cNvPr id="4661" name="Google Shape;4661;p108"/>
          <p:cNvSpPr/>
          <p:nvPr/>
        </p:nvSpPr>
        <p:spPr>
          <a:xfrm>
            <a:off x="6855992" y="266072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08"/>
          <p:cNvSpPr/>
          <p:nvPr/>
        </p:nvSpPr>
        <p:spPr>
          <a:xfrm>
            <a:off x="6968384" y="2749082"/>
            <a:ext cx="327610" cy="328952"/>
          </a:xfrm>
          <a:custGeom>
            <a:avLst/>
            <a:gdLst/>
            <a:ahLst/>
            <a:cxnLst/>
            <a:rect l="l" t="t" r="r" b="b"/>
            <a:pathLst>
              <a:path w="11480" h="11527" extrusionOk="0">
                <a:moveTo>
                  <a:pt x="8336" y="667"/>
                </a:moveTo>
                <a:lnTo>
                  <a:pt x="8336" y="1762"/>
                </a:lnTo>
                <a:lnTo>
                  <a:pt x="6097" y="1762"/>
                </a:lnTo>
                <a:lnTo>
                  <a:pt x="6097" y="667"/>
                </a:lnTo>
                <a:close/>
                <a:moveTo>
                  <a:pt x="7669" y="4191"/>
                </a:moveTo>
                <a:lnTo>
                  <a:pt x="7669" y="4977"/>
                </a:lnTo>
                <a:lnTo>
                  <a:pt x="3764" y="4977"/>
                </a:lnTo>
                <a:lnTo>
                  <a:pt x="3764" y="4191"/>
                </a:lnTo>
                <a:close/>
                <a:moveTo>
                  <a:pt x="8503" y="5668"/>
                </a:moveTo>
                <a:lnTo>
                  <a:pt x="8503" y="6430"/>
                </a:lnTo>
                <a:lnTo>
                  <a:pt x="2978" y="6430"/>
                </a:lnTo>
                <a:lnTo>
                  <a:pt x="2978" y="5668"/>
                </a:lnTo>
                <a:close/>
                <a:moveTo>
                  <a:pt x="9241" y="7121"/>
                </a:moveTo>
                <a:lnTo>
                  <a:pt x="9241" y="7883"/>
                </a:lnTo>
                <a:lnTo>
                  <a:pt x="2168" y="7883"/>
                </a:lnTo>
                <a:lnTo>
                  <a:pt x="2168" y="7121"/>
                </a:lnTo>
                <a:close/>
                <a:moveTo>
                  <a:pt x="10003" y="8573"/>
                </a:moveTo>
                <a:lnTo>
                  <a:pt x="10003" y="9359"/>
                </a:lnTo>
                <a:lnTo>
                  <a:pt x="1454" y="9359"/>
                </a:lnTo>
                <a:lnTo>
                  <a:pt x="1454" y="8573"/>
                </a:lnTo>
                <a:close/>
                <a:moveTo>
                  <a:pt x="10789" y="10074"/>
                </a:moveTo>
                <a:lnTo>
                  <a:pt x="10789" y="10836"/>
                </a:lnTo>
                <a:lnTo>
                  <a:pt x="644" y="10836"/>
                </a:lnTo>
                <a:lnTo>
                  <a:pt x="644" y="10074"/>
                </a:lnTo>
                <a:close/>
                <a:moveTo>
                  <a:pt x="5383" y="0"/>
                </a:moveTo>
                <a:lnTo>
                  <a:pt x="5383" y="3548"/>
                </a:lnTo>
                <a:lnTo>
                  <a:pt x="3097" y="3548"/>
                </a:lnTo>
                <a:lnTo>
                  <a:pt x="3097" y="5001"/>
                </a:lnTo>
                <a:lnTo>
                  <a:pt x="2287" y="5001"/>
                </a:lnTo>
                <a:lnTo>
                  <a:pt x="2287" y="6454"/>
                </a:lnTo>
                <a:lnTo>
                  <a:pt x="1501" y="6454"/>
                </a:lnTo>
                <a:lnTo>
                  <a:pt x="1501" y="7930"/>
                </a:lnTo>
                <a:lnTo>
                  <a:pt x="787" y="7930"/>
                </a:lnTo>
                <a:lnTo>
                  <a:pt x="787" y="9383"/>
                </a:lnTo>
                <a:lnTo>
                  <a:pt x="1" y="9383"/>
                </a:lnTo>
                <a:lnTo>
                  <a:pt x="1" y="11526"/>
                </a:lnTo>
                <a:lnTo>
                  <a:pt x="11479" y="11526"/>
                </a:lnTo>
                <a:lnTo>
                  <a:pt x="11479" y="9383"/>
                </a:lnTo>
                <a:lnTo>
                  <a:pt x="10670" y="9383"/>
                </a:lnTo>
                <a:lnTo>
                  <a:pt x="10670" y="7930"/>
                </a:lnTo>
                <a:lnTo>
                  <a:pt x="9955" y="7930"/>
                </a:lnTo>
                <a:lnTo>
                  <a:pt x="9955" y="6454"/>
                </a:lnTo>
                <a:lnTo>
                  <a:pt x="9169" y="6454"/>
                </a:lnTo>
                <a:lnTo>
                  <a:pt x="9169" y="5001"/>
                </a:lnTo>
                <a:lnTo>
                  <a:pt x="8360" y="5001"/>
                </a:lnTo>
                <a:lnTo>
                  <a:pt x="8360" y="3548"/>
                </a:lnTo>
                <a:lnTo>
                  <a:pt x="6074" y="3548"/>
                </a:lnTo>
                <a:lnTo>
                  <a:pt x="6074" y="2453"/>
                </a:lnTo>
                <a:lnTo>
                  <a:pt x="8979" y="2453"/>
                </a:lnTo>
                <a:lnTo>
                  <a:pt x="8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63" name="Google Shape;4663;p108"/>
          <p:cNvGrpSpPr/>
          <p:nvPr/>
        </p:nvGrpSpPr>
        <p:grpSpPr>
          <a:xfrm>
            <a:off x="3113443" y="2819759"/>
            <a:ext cx="338418" cy="194113"/>
            <a:chOff x="2964781" y="2545672"/>
            <a:chExt cx="338418" cy="194113"/>
          </a:xfrm>
        </p:grpSpPr>
        <p:sp>
          <p:nvSpPr>
            <p:cNvPr id="4664" name="Google Shape;4664;p108"/>
            <p:cNvSpPr/>
            <p:nvPr/>
          </p:nvSpPr>
          <p:spPr>
            <a:xfrm>
              <a:off x="2964781" y="2545672"/>
              <a:ext cx="338418" cy="194113"/>
            </a:xfrm>
            <a:custGeom>
              <a:avLst/>
              <a:gdLst/>
              <a:ahLst/>
              <a:cxnLst/>
              <a:rect l="l" t="t" r="r" b="b"/>
              <a:pathLst>
                <a:path w="11503" h="6598" extrusionOk="0">
                  <a:moveTo>
                    <a:pt x="2858" y="668"/>
                  </a:moveTo>
                  <a:lnTo>
                    <a:pt x="2858" y="2930"/>
                  </a:lnTo>
                  <a:lnTo>
                    <a:pt x="1144" y="2930"/>
                  </a:lnTo>
                  <a:lnTo>
                    <a:pt x="1787" y="1549"/>
                  </a:lnTo>
                  <a:cubicBezTo>
                    <a:pt x="1977" y="1096"/>
                    <a:pt x="2382" y="763"/>
                    <a:pt x="2858" y="668"/>
                  </a:cubicBezTo>
                  <a:close/>
                  <a:moveTo>
                    <a:pt x="3525" y="668"/>
                  </a:moveTo>
                  <a:cubicBezTo>
                    <a:pt x="4001" y="763"/>
                    <a:pt x="4382" y="1096"/>
                    <a:pt x="4597" y="1549"/>
                  </a:cubicBezTo>
                  <a:lnTo>
                    <a:pt x="5240" y="2930"/>
                  </a:lnTo>
                  <a:lnTo>
                    <a:pt x="3525" y="2930"/>
                  </a:lnTo>
                  <a:lnTo>
                    <a:pt x="3525" y="668"/>
                  </a:lnTo>
                  <a:close/>
                  <a:moveTo>
                    <a:pt x="7955" y="3597"/>
                  </a:moveTo>
                  <a:lnTo>
                    <a:pt x="7955" y="5859"/>
                  </a:lnTo>
                  <a:cubicBezTo>
                    <a:pt x="7502" y="5764"/>
                    <a:pt x="7097" y="5430"/>
                    <a:pt x="6907" y="5002"/>
                  </a:cubicBezTo>
                  <a:lnTo>
                    <a:pt x="6264" y="3597"/>
                  </a:lnTo>
                  <a:close/>
                  <a:moveTo>
                    <a:pt x="10312" y="3597"/>
                  </a:moveTo>
                  <a:lnTo>
                    <a:pt x="9693" y="5002"/>
                  </a:lnTo>
                  <a:cubicBezTo>
                    <a:pt x="9479" y="5430"/>
                    <a:pt x="9098" y="5764"/>
                    <a:pt x="8621" y="5859"/>
                  </a:cubicBezTo>
                  <a:lnTo>
                    <a:pt x="8621" y="3597"/>
                  </a:lnTo>
                  <a:close/>
                  <a:moveTo>
                    <a:pt x="3216" y="1"/>
                  </a:moveTo>
                  <a:cubicBezTo>
                    <a:pt x="2334" y="1"/>
                    <a:pt x="1572" y="501"/>
                    <a:pt x="1215" y="1263"/>
                  </a:cubicBezTo>
                  <a:lnTo>
                    <a:pt x="477" y="2930"/>
                  </a:lnTo>
                  <a:lnTo>
                    <a:pt x="1" y="2930"/>
                  </a:lnTo>
                  <a:lnTo>
                    <a:pt x="1" y="3621"/>
                  </a:lnTo>
                  <a:lnTo>
                    <a:pt x="5549" y="3621"/>
                  </a:lnTo>
                  <a:lnTo>
                    <a:pt x="6311" y="5288"/>
                  </a:lnTo>
                  <a:cubicBezTo>
                    <a:pt x="6669" y="6097"/>
                    <a:pt x="7431" y="6597"/>
                    <a:pt x="8336" y="6597"/>
                  </a:cubicBezTo>
                  <a:cubicBezTo>
                    <a:pt x="9217" y="6597"/>
                    <a:pt x="9955" y="6097"/>
                    <a:pt x="10360" y="5288"/>
                  </a:cubicBezTo>
                  <a:lnTo>
                    <a:pt x="11098" y="3621"/>
                  </a:lnTo>
                  <a:lnTo>
                    <a:pt x="11503" y="3621"/>
                  </a:lnTo>
                  <a:lnTo>
                    <a:pt x="11503" y="2930"/>
                  </a:lnTo>
                  <a:lnTo>
                    <a:pt x="5954" y="2930"/>
                  </a:lnTo>
                  <a:lnTo>
                    <a:pt x="5192" y="1263"/>
                  </a:lnTo>
                  <a:cubicBezTo>
                    <a:pt x="4835" y="477"/>
                    <a:pt x="4073"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65" name="Google Shape;4665;p108"/>
            <p:cNvGrpSpPr/>
            <p:nvPr/>
          </p:nvGrpSpPr>
          <p:grpSpPr>
            <a:xfrm>
              <a:off x="3048156" y="2565295"/>
              <a:ext cx="170281" cy="154159"/>
              <a:chOff x="3048156" y="2565295"/>
              <a:chExt cx="170281" cy="154159"/>
            </a:xfrm>
          </p:grpSpPr>
          <p:sp>
            <p:nvSpPr>
              <p:cNvPr id="4666" name="Google Shape;4666;p108"/>
              <p:cNvSpPr/>
              <p:nvPr/>
            </p:nvSpPr>
            <p:spPr>
              <a:xfrm>
                <a:off x="3048156" y="2665498"/>
                <a:ext cx="20359" cy="20329"/>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7" name="Google Shape;4667;p108"/>
              <p:cNvSpPr/>
              <p:nvPr/>
            </p:nvSpPr>
            <p:spPr>
              <a:xfrm>
                <a:off x="3048156" y="2699801"/>
                <a:ext cx="20359" cy="19653"/>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8" name="Google Shape;4668;p108"/>
              <p:cNvSpPr/>
              <p:nvPr/>
            </p:nvSpPr>
            <p:spPr>
              <a:xfrm>
                <a:off x="3198078" y="2565295"/>
                <a:ext cx="20359" cy="20359"/>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9" name="Google Shape;4669;p108"/>
              <p:cNvSpPr/>
              <p:nvPr/>
            </p:nvSpPr>
            <p:spPr>
              <a:xfrm>
                <a:off x="3198078" y="2598922"/>
                <a:ext cx="20359" cy="20359"/>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grpSp>
      <p:sp>
        <p:nvSpPr>
          <p:cNvPr id="4670" name="Google Shape;4670;p108"/>
          <p:cNvSpPr/>
          <p:nvPr/>
        </p:nvSpPr>
        <p:spPr>
          <a:xfrm>
            <a:off x="1824876" y="2731179"/>
            <a:ext cx="337036" cy="339830"/>
          </a:xfrm>
          <a:custGeom>
            <a:avLst/>
            <a:gdLst/>
            <a:ahLst/>
            <a:cxnLst/>
            <a:rect l="l" t="t" r="r" b="b"/>
            <a:pathLst>
              <a:path w="11456" h="11551" extrusionOk="0">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71" name="Google Shape;4671;p108"/>
          <p:cNvSpPr/>
          <p:nvPr/>
        </p:nvSpPr>
        <p:spPr>
          <a:xfrm>
            <a:off x="5645972" y="2742060"/>
            <a:ext cx="339830" cy="288816"/>
          </a:xfrm>
          <a:custGeom>
            <a:avLst/>
            <a:gdLst/>
            <a:ahLst/>
            <a:cxnLst/>
            <a:rect l="l" t="t" r="r" b="b"/>
            <a:pathLst>
              <a:path w="11551" h="9817" extrusionOk="0">
                <a:moveTo>
                  <a:pt x="9859" y="672"/>
                </a:moveTo>
                <a:cubicBezTo>
                  <a:pt x="10383" y="672"/>
                  <a:pt x="10836" y="1124"/>
                  <a:pt x="10836" y="1672"/>
                </a:cubicBezTo>
                <a:cubicBezTo>
                  <a:pt x="10836" y="2196"/>
                  <a:pt x="10383" y="2648"/>
                  <a:pt x="9859" y="2648"/>
                </a:cubicBezTo>
                <a:cubicBezTo>
                  <a:pt x="9312" y="2648"/>
                  <a:pt x="8883" y="2196"/>
                  <a:pt x="8883" y="1672"/>
                </a:cubicBezTo>
                <a:cubicBezTo>
                  <a:pt x="8883" y="1124"/>
                  <a:pt x="9312" y="672"/>
                  <a:pt x="9859" y="672"/>
                </a:cubicBezTo>
                <a:close/>
                <a:moveTo>
                  <a:pt x="3906" y="3029"/>
                </a:moveTo>
                <a:cubicBezTo>
                  <a:pt x="4120" y="3029"/>
                  <a:pt x="4287" y="3220"/>
                  <a:pt x="4287" y="3410"/>
                </a:cubicBezTo>
                <a:cubicBezTo>
                  <a:pt x="4287" y="3625"/>
                  <a:pt x="4120" y="3792"/>
                  <a:pt x="3906" y="3792"/>
                </a:cubicBezTo>
                <a:cubicBezTo>
                  <a:pt x="3691" y="3792"/>
                  <a:pt x="3525" y="3625"/>
                  <a:pt x="3525" y="3410"/>
                </a:cubicBezTo>
                <a:cubicBezTo>
                  <a:pt x="3525" y="3220"/>
                  <a:pt x="3668" y="3029"/>
                  <a:pt x="3906" y="3029"/>
                </a:cubicBezTo>
                <a:close/>
                <a:moveTo>
                  <a:pt x="6811" y="5959"/>
                </a:moveTo>
                <a:cubicBezTo>
                  <a:pt x="7025" y="5959"/>
                  <a:pt x="7216" y="6125"/>
                  <a:pt x="7216" y="6340"/>
                </a:cubicBezTo>
                <a:cubicBezTo>
                  <a:pt x="7216" y="6554"/>
                  <a:pt x="7025" y="6721"/>
                  <a:pt x="6811" y="6721"/>
                </a:cubicBezTo>
                <a:cubicBezTo>
                  <a:pt x="6621" y="6721"/>
                  <a:pt x="6430" y="6554"/>
                  <a:pt x="6430" y="6340"/>
                </a:cubicBezTo>
                <a:cubicBezTo>
                  <a:pt x="6430" y="6125"/>
                  <a:pt x="6621" y="5959"/>
                  <a:pt x="6811" y="5959"/>
                </a:cubicBezTo>
                <a:close/>
                <a:moveTo>
                  <a:pt x="1072" y="7054"/>
                </a:moveTo>
                <a:cubicBezTo>
                  <a:pt x="1286" y="7054"/>
                  <a:pt x="1453" y="7221"/>
                  <a:pt x="1453" y="7435"/>
                </a:cubicBezTo>
                <a:cubicBezTo>
                  <a:pt x="1453" y="7649"/>
                  <a:pt x="1286" y="7816"/>
                  <a:pt x="1072" y="7816"/>
                </a:cubicBezTo>
                <a:cubicBezTo>
                  <a:pt x="857" y="7816"/>
                  <a:pt x="691" y="7649"/>
                  <a:pt x="691" y="7435"/>
                </a:cubicBezTo>
                <a:cubicBezTo>
                  <a:pt x="691" y="7221"/>
                  <a:pt x="857" y="7054"/>
                  <a:pt x="1072" y="7054"/>
                </a:cubicBezTo>
                <a:close/>
                <a:moveTo>
                  <a:pt x="3334" y="4315"/>
                </a:moveTo>
                <a:cubicBezTo>
                  <a:pt x="3406" y="4363"/>
                  <a:pt x="3477" y="4387"/>
                  <a:pt x="3572" y="4435"/>
                </a:cubicBezTo>
                <a:lnTo>
                  <a:pt x="3572" y="9126"/>
                </a:lnTo>
                <a:lnTo>
                  <a:pt x="1429" y="9126"/>
                </a:lnTo>
                <a:lnTo>
                  <a:pt x="1429" y="8435"/>
                </a:lnTo>
                <a:cubicBezTo>
                  <a:pt x="1858" y="8292"/>
                  <a:pt x="2143" y="7911"/>
                  <a:pt x="2143" y="7435"/>
                </a:cubicBezTo>
                <a:cubicBezTo>
                  <a:pt x="2143" y="7126"/>
                  <a:pt x="2024" y="6864"/>
                  <a:pt x="1810" y="6649"/>
                </a:cubicBezTo>
                <a:lnTo>
                  <a:pt x="3334" y="4315"/>
                </a:lnTo>
                <a:close/>
                <a:moveTo>
                  <a:pt x="4501" y="4292"/>
                </a:moveTo>
                <a:lnTo>
                  <a:pt x="5859" y="5863"/>
                </a:lnTo>
                <a:cubicBezTo>
                  <a:pt x="5787" y="6006"/>
                  <a:pt x="5739" y="6149"/>
                  <a:pt x="5739" y="6340"/>
                </a:cubicBezTo>
                <a:cubicBezTo>
                  <a:pt x="5739" y="6816"/>
                  <a:pt x="6049" y="7197"/>
                  <a:pt x="6501" y="7340"/>
                </a:cubicBezTo>
                <a:lnTo>
                  <a:pt x="6501" y="9126"/>
                </a:lnTo>
                <a:lnTo>
                  <a:pt x="4263" y="9126"/>
                </a:lnTo>
                <a:lnTo>
                  <a:pt x="4263" y="4435"/>
                </a:lnTo>
                <a:lnTo>
                  <a:pt x="4239" y="4435"/>
                </a:lnTo>
                <a:cubicBezTo>
                  <a:pt x="4311" y="4411"/>
                  <a:pt x="4430" y="4339"/>
                  <a:pt x="4501" y="4292"/>
                </a:cubicBezTo>
                <a:close/>
                <a:moveTo>
                  <a:pt x="9288" y="3220"/>
                </a:moveTo>
                <a:cubicBezTo>
                  <a:pt x="9383" y="3244"/>
                  <a:pt x="9478" y="3268"/>
                  <a:pt x="9526" y="3268"/>
                </a:cubicBezTo>
                <a:lnTo>
                  <a:pt x="9526" y="9126"/>
                </a:lnTo>
                <a:lnTo>
                  <a:pt x="7144" y="9126"/>
                </a:lnTo>
                <a:lnTo>
                  <a:pt x="7144" y="7340"/>
                </a:lnTo>
                <a:cubicBezTo>
                  <a:pt x="7573" y="7197"/>
                  <a:pt x="7883" y="6816"/>
                  <a:pt x="7883" y="6340"/>
                </a:cubicBezTo>
                <a:cubicBezTo>
                  <a:pt x="7883" y="6102"/>
                  <a:pt x="7811" y="5863"/>
                  <a:pt x="7645" y="5673"/>
                </a:cubicBezTo>
                <a:lnTo>
                  <a:pt x="9288" y="3220"/>
                </a:lnTo>
                <a:close/>
                <a:moveTo>
                  <a:pt x="9858" y="1"/>
                </a:moveTo>
                <a:cubicBezTo>
                  <a:pt x="8961" y="1"/>
                  <a:pt x="8240" y="758"/>
                  <a:pt x="8240" y="1624"/>
                </a:cubicBezTo>
                <a:cubicBezTo>
                  <a:pt x="8240" y="2101"/>
                  <a:pt x="8454" y="2529"/>
                  <a:pt x="8764" y="2815"/>
                </a:cubicBezTo>
                <a:lnTo>
                  <a:pt x="7121" y="5292"/>
                </a:lnTo>
                <a:cubicBezTo>
                  <a:pt x="7025" y="5268"/>
                  <a:pt x="6930" y="5268"/>
                  <a:pt x="6859" y="5268"/>
                </a:cubicBezTo>
                <a:cubicBezTo>
                  <a:pt x="6668" y="5268"/>
                  <a:pt x="6525" y="5292"/>
                  <a:pt x="6382" y="5387"/>
                </a:cubicBezTo>
                <a:lnTo>
                  <a:pt x="4954" y="3720"/>
                </a:lnTo>
                <a:cubicBezTo>
                  <a:pt x="4977" y="3601"/>
                  <a:pt x="5001" y="3458"/>
                  <a:pt x="4977" y="3291"/>
                </a:cubicBezTo>
                <a:cubicBezTo>
                  <a:pt x="4906" y="2791"/>
                  <a:pt x="4501" y="2386"/>
                  <a:pt x="4001" y="2339"/>
                </a:cubicBezTo>
                <a:cubicBezTo>
                  <a:pt x="3986" y="2338"/>
                  <a:pt x="3970" y="2338"/>
                  <a:pt x="3955" y="2338"/>
                </a:cubicBezTo>
                <a:cubicBezTo>
                  <a:pt x="3334" y="2338"/>
                  <a:pt x="2858" y="2806"/>
                  <a:pt x="2858" y="3410"/>
                </a:cubicBezTo>
                <a:cubicBezTo>
                  <a:pt x="2858" y="3530"/>
                  <a:pt x="2882" y="3649"/>
                  <a:pt x="2906" y="3744"/>
                </a:cubicBezTo>
                <a:lnTo>
                  <a:pt x="1215" y="6363"/>
                </a:lnTo>
                <a:lnTo>
                  <a:pt x="1096" y="6363"/>
                </a:lnTo>
                <a:cubicBezTo>
                  <a:pt x="500" y="6363"/>
                  <a:pt x="24" y="6840"/>
                  <a:pt x="24" y="7435"/>
                </a:cubicBezTo>
                <a:cubicBezTo>
                  <a:pt x="24" y="7911"/>
                  <a:pt x="334" y="8292"/>
                  <a:pt x="786" y="8435"/>
                </a:cubicBezTo>
                <a:lnTo>
                  <a:pt x="786" y="9126"/>
                </a:lnTo>
                <a:lnTo>
                  <a:pt x="0" y="9126"/>
                </a:lnTo>
                <a:lnTo>
                  <a:pt x="0" y="9817"/>
                </a:lnTo>
                <a:lnTo>
                  <a:pt x="11503" y="9817"/>
                </a:lnTo>
                <a:lnTo>
                  <a:pt x="11503" y="9126"/>
                </a:lnTo>
                <a:lnTo>
                  <a:pt x="10193" y="9126"/>
                </a:lnTo>
                <a:lnTo>
                  <a:pt x="10193" y="3268"/>
                </a:lnTo>
                <a:lnTo>
                  <a:pt x="10217" y="3268"/>
                </a:lnTo>
                <a:cubicBezTo>
                  <a:pt x="10979" y="3125"/>
                  <a:pt x="11550" y="2410"/>
                  <a:pt x="11526" y="1577"/>
                </a:cubicBezTo>
                <a:cubicBezTo>
                  <a:pt x="11503" y="743"/>
                  <a:pt x="10812" y="53"/>
                  <a:pt x="9978" y="5"/>
                </a:cubicBezTo>
                <a:cubicBezTo>
                  <a:pt x="9938" y="2"/>
                  <a:pt x="9898" y="1"/>
                  <a:pt x="9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72" name="Google Shape;4672;p108"/>
          <p:cNvGrpSpPr/>
          <p:nvPr/>
        </p:nvGrpSpPr>
        <p:grpSpPr>
          <a:xfrm>
            <a:off x="4376189" y="2740415"/>
            <a:ext cx="338418" cy="338418"/>
            <a:chOff x="5283806" y="4129767"/>
            <a:chExt cx="338418" cy="338418"/>
          </a:xfrm>
        </p:grpSpPr>
        <p:sp>
          <p:nvSpPr>
            <p:cNvPr id="4673" name="Google Shape;4673;p108"/>
            <p:cNvSpPr/>
            <p:nvPr/>
          </p:nvSpPr>
          <p:spPr>
            <a:xfrm>
              <a:off x="5283806" y="4129767"/>
              <a:ext cx="338418" cy="338418"/>
            </a:xfrm>
            <a:custGeom>
              <a:avLst/>
              <a:gdLst/>
              <a:ahLst/>
              <a:cxnLst/>
              <a:rect l="l" t="t" r="r" b="b"/>
              <a:pathLst>
                <a:path w="11503" h="11503" extrusionOk="0">
                  <a:moveTo>
                    <a:pt x="7454" y="691"/>
                  </a:moveTo>
                  <a:lnTo>
                    <a:pt x="7454" y="2000"/>
                  </a:lnTo>
                  <a:lnTo>
                    <a:pt x="5406" y="2000"/>
                  </a:lnTo>
                  <a:lnTo>
                    <a:pt x="5406" y="691"/>
                  </a:lnTo>
                  <a:close/>
                  <a:moveTo>
                    <a:pt x="10860" y="5096"/>
                  </a:moveTo>
                  <a:lnTo>
                    <a:pt x="10860" y="6406"/>
                  </a:lnTo>
                  <a:lnTo>
                    <a:pt x="8812" y="6406"/>
                  </a:lnTo>
                  <a:lnTo>
                    <a:pt x="8812" y="5096"/>
                  </a:lnTo>
                  <a:close/>
                  <a:moveTo>
                    <a:pt x="3978" y="4668"/>
                  </a:moveTo>
                  <a:lnTo>
                    <a:pt x="3978" y="6835"/>
                  </a:lnTo>
                  <a:lnTo>
                    <a:pt x="715" y="6835"/>
                  </a:lnTo>
                  <a:lnTo>
                    <a:pt x="715" y="4668"/>
                  </a:lnTo>
                  <a:close/>
                  <a:moveTo>
                    <a:pt x="7454" y="9550"/>
                  </a:moveTo>
                  <a:lnTo>
                    <a:pt x="7454" y="10859"/>
                  </a:lnTo>
                  <a:lnTo>
                    <a:pt x="5406" y="10859"/>
                  </a:lnTo>
                  <a:lnTo>
                    <a:pt x="5406" y="9550"/>
                  </a:lnTo>
                  <a:close/>
                  <a:moveTo>
                    <a:pt x="4716" y="0"/>
                  </a:moveTo>
                  <a:lnTo>
                    <a:pt x="4716" y="2643"/>
                  </a:lnTo>
                  <a:lnTo>
                    <a:pt x="6073" y="2643"/>
                  </a:lnTo>
                  <a:lnTo>
                    <a:pt x="6073" y="3334"/>
                  </a:lnTo>
                  <a:cubicBezTo>
                    <a:pt x="6073" y="3715"/>
                    <a:pt x="5764" y="4025"/>
                    <a:pt x="5383" y="4025"/>
                  </a:cubicBezTo>
                  <a:lnTo>
                    <a:pt x="1" y="4025"/>
                  </a:lnTo>
                  <a:lnTo>
                    <a:pt x="1" y="7525"/>
                  </a:lnTo>
                  <a:lnTo>
                    <a:pt x="5383" y="7525"/>
                  </a:lnTo>
                  <a:cubicBezTo>
                    <a:pt x="5764" y="7525"/>
                    <a:pt x="6073" y="7835"/>
                    <a:pt x="6073" y="8216"/>
                  </a:cubicBezTo>
                  <a:lnTo>
                    <a:pt x="6073" y="8883"/>
                  </a:lnTo>
                  <a:lnTo>
                    <a:pt x="4716" y="8883"/>
                  </a:lnTo>
                  <a:lnTo>
                    <a:pt x="4716" y="11502"/>
                  </a:lnTo>
                  <a:lnTo>
                    <a:pt x="8121" y="11502"/>
                  </a:lnTo>
                  <a:lnTo>
                    <a:pt x="8121" y="8883"/>
                  </a:lnTo>
                  <a:lnTo>
                    <a:pt x="6740" y="8883"/>
                  </a:lnTo>
                  <a:lnTo>
                    <a:pt x="6740" y="8216"/>
                  </a:lnTo>
                  <a:cubicBezTo>
                    <a:pt x="6740" y="7478"/>
                    <a:pt x="6145" y="6882"/>
                    <a:pt x="5406" y="6882"/>
                  </a:cubicBezTo>
                  <a:lnTo>
                    <a:pt x="4621" y="6882"/>
                  </a:lnTo>
                  <a:lnTo>
                    <a:pt x="4621" y="6097"/>
                  </a:lnTo>
                  <a:lnTo>
                    <a:pt x="8121" y="6097"/>
                  </a:lnTo>
                  <a:lnTo>
                    <a:pt x="8121" y="7073"/>
                  </a:lnTo>
                  <a:lnTo>
                    <a:pt x="11503" y="7073"/>
                  </a:lnTo>
                  <a:lnTo>
                    <a:pt x="11503" y="4430"/>
                  </a:lnTo>
                  <a:lnTo>
                    <a:pt x="8121" y="4430"/>
                  </a:lnTo>
                  <a:lnTo>
                    <a:pt x="8121" y="5454"/>
                  </a:lnTo>
                  <a:lnTo>
                    <a:pt x="4621" y="5454"/>
                  </a:lnTo>
                  <a:lnTo>
                    <a:pt x="4621" y="4668"/>
                  </a:lnTo>
                  <a:lnTo>
                    <a:pt x="5406" y="4668"/>
                  </a:lnTo>
                  <a:cubicBezTo>
                    <a:pt x="6145" y="4668"/>
                    <a:pt x="6740" y="4072"/>
                    <a:pt x="6740" y="3334"/>
                  </a:cubicBezTo>
                  <a:lnTo>
                    <a:pt x="6740" y="2643"/>
                  </a:lnTo>
                  <a:lnTo>
                    <a:pt x="8121" y="2643"/>
                  </a:lnTo>
                  <a:lnTo>
                    <a:pt x="8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74" name="Google Shape;4674;p108"/>
            <p:cNvGrpSpPr/>
            <p:nvPr/>
          </p:nvGrpSpPr>
          <p:grpSpPr>
            <a:xfrm>
              <a:off x="5323051" y="4290192"/>
              <a:ext cx="59575" cy="19653"/>
              <a:chOff x="5323051" y="4290192"/>
              <a:chExt cx="59575" cy="19653"/>
            </a:xfrm>
          </p:grpSpPr>
          <p:sp>
            <p:nvSpPr>
              <p:cNvPr id="4675" name="Google Shape;4675;p108"/>
              <p:cNvSpPr/>
              <p:nvPr/>
            </p:nvSpPr>
            <p:spPr>
              <a:xfrm>
                <a:off x="5323051" y="4290192"/>
                <a:ext cx="20329" cy="19653"/>
              </a:xfrm>
              <a:custGeom>
                <a:avLst/>
                <a:gdLst/>
                <a:ahLst/>
                <a:cxnLst/>
                <a:rect l="l" t="t" r="r" b="b"/>
                <a:pathLst>
                  <a:path w="691" h="668" extrusionOk="0">
                    <a:moveTo>
                      <a:pt x="0" y="1"/>
                    </a:moveTo>
                    <a:lnTo>
                      <a:pt x="0" y="667"/>
                    </a:lnTo>
                    <a:lnTo>
                      <a:pt x="691" y="667"/>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76" name="Google Shape;4676;p108"/>
              <p:cNvSpPr/>
              <p:nvPr/>
            </p:nvSpPr>
            <p:spPr>
              <a:xfrm>
                <a:off x="5362268" y="4290192"/>
                <a:ext cx="20359" cy="19653"/>
              </a:xfrm>
              <a:custGeom>
                <a:avLst/>
                <a:gdLst/>
                <a:ahLst/>
                <a:cxnLst/>
                <a:rect l="l" t="t" r="r" b="b"/>
                <a:pathLst>
                  <a:path w="692" h="668" extrusionOk="0">
                    <a:moveTo>
                      <a:pt x="1" y="1"/>
                    </a:moveTo>
                    <a:lnTo>
                      <a:pt x="1" y="667"/>
                    </a:lnTo>
                    <a:lnTo>
                      <a:pt x="691" y="667"/>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grpSp>
      <p:grpSp>
        <p:nvGrpSpPr>
          <p:cNvPr id="4677" name="Google Shape;4677;p108"/>
          <p:cNvGrpSpPr/>
          <p:nvPr/>
        </p:nvGrpSpPr>
        <p:grpSpPr>
          <a:xfrm>
            <a:off x="5714196" y="657096"/>
            <a:ext cx="793256" cy="182899"/>
            <a:chOff x="2685575" y="2835950"/>
            <a:chExt cx="433000" cy="99825"/>
          </a:xfrm>
        </p:grpSpPr>
        <p:sp>
          <p:nvSpPr>
            <p:cNvPr id="4678" name="Google Shape;4678;p10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0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0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0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2" name="Google Shape;4682;p108"/>
          <p:cNvSpPr/>
          <p:nvPr/>
        </p:nvSpPr>
        <p:spPr>
          <a:xfrm>
            <a:off x="1175325" y="16233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0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0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0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0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0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41"/>
                                        </p:tgtEl>
                                        <p:attrNameLst>
                                          <p:attrName>style.visibility</p:attrName>
                                        </p:attrNameLst>
                                      </p:cBhvr>
                                      <p:to>
                                        <p:strVal val="visible"/>
                                      </p:to>
                                    </p:set>
                                    <p:anim calcmode="lin" valueType="num">
                                      <p:cBhvr additive="base">
                                        <p:cTn id="7" dur="1000"/>
                                        <p:tgtEl>
                                          <p:spTgt spid="464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677"/>
                                        </p:tgtEl>
                                        <p:attrNameLst>
                                          <p:attrName>style.visibility</p:attrName>
                                        </p:attrNameLst>
                                      </p:cBhvr>
                                      <p:to>
                                        <p:strVal val="visible"/>
                                      </p:to>
                                    </p:set>
                                    <p:anim calcmode="lin" valueType="num">
                                      <p:cBhvr additive="base">
                                        <p:cTn id="10" dur="1000"/>
                                        <p:tgtEl>
                                          <p:spTgt spid="467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4642"/>
                                        </p:tgtEl>
                                        <p:attrNameLst>
                                          <p:attrName>style.visibility</p:attrName>
                                        </p:attrNameLst>
                                      </p:cBhvr>
                                      <p:to>
                                        <p:strVal val="visible"/>
                                      </p:to>
                                    </p:set>
                                    <p:animEffect transition="in" filter="fade">
                                      <p:cBhvr>
                                        <p:cTn id="13" dur="1000"/>
                                        <p:tgtEl>
                                          <p:spTgt spid="4642"/>
                                        </p:tgtEl>
                                      </p:cBhvr>
                                    </p:animEffect>
                                  </p:childTnLst>
                                </p:cTn>
                              </p:par>
                              <p:par>
                                <p:cTn id="14" presetID="10" presetClass="entr" presetSubtype="0" fill="hold" nodeType="withEffect">
                                  <p:stCondLst>
                                    <p:cond delay="0"/>
                                  </p:stCondLst>
                                  <p:childTnLst>
                                    <p:set>
                                      <p:cBhvr>
                                        <p:cTn id="15" dur="1" fill="hold">
                                          <p:stCondLst>
                                            <p:cond delay="0"/>
                                          </p:stCondLst>
                                        </p:cTn>
                                        <p:tgtEl>
                                          <p:spTgt spid="4643"/>
                                        </p:tgtEl>
                                        <p:attrNameLst>
                                          <p:attrName>style.visibility</p:attrName>
                                        </p:attrNameLst>
                                      </p:cBhvr>
                                      <p:to>
                                        <p:strVal val="visible"/>
                                      </p:to>
                                    </p:set>
                                    <p:animEffect transition="in" filter="fade">
                                      <p:cBhvr>
                                        <p:cTn id="16" dur="1000"/>
                                        <p:tgtEl>
                                          <p:spTgt spid="4643"/>
                                        </p:tgtEl>
                                      </p:cBhvr>
                                    </p:animEffect>
                                  </p:childTnLst>
                                </p:cTn>
                              </p:par>
                              <p:par>
                                <p:cTn id="17" presetID="10" presetClass="entr" presetSubtype="0" fill="hold" nodeType="withEffect">
                                  <p:stCondLst>
                                    <p:cond delay="0"/>
                                  </p:stCondLst>
                                  <p:childTnLst>
                                    <p:set>
                                      <p:cBhvr>
                                        <p:cTn id="18" dur="1" fill="hold">
                                          <p:stCondLst>
                                            <p:cond delay="0"/>
                                          </p:stCondLst>
                                        </p:cTn>
                                        <p:tgtEl>
                                          <p:spTgt spid="4644"/>
                                        </p:tgtEl>
                                        <p:attrNameLst>
                                          <p:attrName>style.visibility</p:attrName>
                                        </p:attrNameLst>
                                      </p:cBhvr>
                                      <p:to>
                                        <p:strVal val="visible"/>
                                      </p:to>
                                    </p:set>
                                    <p:animEffect transition="in" filter="fade">
                                      <p:cBhvr>
                                        <p:cTn id="19" dur="1000"/>
                                        <p:tgtEl>
                                          <p:spTgt spid="4644"/>
                                        </p:tgtEl>
                                      </p:cBhvr>
                                    </p:animEffect>
                                  </p:childTnLst>
                                </p:cTn>
                              </p:par>
                              <p:par>
                                <p:cTn id="20" presetID="10" presetClass="entr" presetSubtype="0" fill="hold" nodeType="withEffect">
                                  <p:stCondLst>
                                    <p:cond delay="0"/>
                                  </p:stCondLst>
                                  <p:childTnLst>
                                    <p:set>
                                      <p:cBhvr>
                                        <p:cTn id="21" dur="1" fill="hold">
                                          <p:stCondLst>
                                            <p:cond delay="0"/>
                                          </p:stCondLst>
                                        </p:cTn>
                                        <p:tgtEl>
                                          <p:spTgt spid="4645"/>
                                        </p:tgtEl>
                                        <p:attrNameLst>
                                          <p:attrName>style.visibility</p:attrName>
                                        </p:attrNameLst>
                                      </p:cBhvr>
                                      <p:to>
                                        <p:strVal val="visible"/>
                                      </p:to>
                                    </p:set>
                                    <p:animEffect transition="in" filter="fade">
                                      <p:cBhvr>
                                        <p:cTn id="22" dur="1000"/>
                                        <p:tgtEl>
                                          <p:spTgt spid="4645"/>
                                        </p:tgtEl>
                                      </p:cBhvr>
                                    </p:animEffect>
                                  </p:childTnLst>
                                </p:cTn>
                              </p:par>
                              <p:par>
                                <p:cTn id="23" presetID="10" presetClass="entr" presetSubtype="0" fill="hold" nodeType="withEffect">
                                  <p:stCondLst>
                                    <p:cond delay="0"/>
                                  </p:stCondLst>
                                  <p:childTnLst>
                                    <p:set>
                                      <p:cBhvr>
                                        <p:cTn id="24" dur="1" fill="hold">
                                          <p:stCondLst>
                                            <p:cond delay="0"/>
                                          </p:stCondLst>
                                        </p:cTn>
                                        <p:tgtEl>
                                          <p:spTgt spid="4646"/>
                                        </p:tgtEl>
                                        <p:attrNameLst>
                                          <p:attrName>style.visibility</p:attrName>
                                        </p:attrNameLst>
                                      </p:cBhvr>
                                      <p:to>
                                        <p:strVal val="visible"/>
                                      </p:to>
                                    </p:set>
                                    <p:animEffect transition="in" filter="fade">
                                      <p:cBhvr>
                                        <p:cTn id="25" dur="1000"/>
                                        <p:tgtEl>
                                          <p:spTgt spid="4646"/>
                                        </p:tgtEl>
                                      </p:cBhvr>
                                    </p:animEffect>
                                  </p:childTnLst>
                                </p:cTn>
                              </p:par>
                              <p:par>
                                <p:cTn id="26" presetID="10" presetClass="entr" presetSubtype="0" fill="hold" nodeType="withEffect">
                                  <p:stCondLst>
                                    <p:cond delay="0"/>
                                  </p:stCondLst>
                                  <p:childTnLst>
                                    <p:set>
                                      <p:cBhvr>
                                        <p:cTn id="27" dur="1" fill="hold">
                                          <p:stCondLst>
                                            <p:cond delay="0"/>
                                          </p:stCondLst>
                                        </p:cTn>
                                        <p:tgtEl>
                                          <p:spTgt spid="4647"/>
                                        </p:tgtEl>
                                        <p:attrNameLst>
                                          <p:attrName>style.visibility</p:attrName>
                                        </p:attrNameLst>
                                      </p:cBhvr>
                                      <p:to>
                                        <p:strVal val="visible"/>
                                      </p:to>
                                    </p:set>
                                    <p:animEffect transition="in" filter="fade">
                                      <p:cBhvr>
                                        <p:cTn id="28" dur="1000"/>
                                        <p:tgtEl>
                                          <p:spTgt spid="4647"/>
                                        </p:tgtEl>
                                      </p:cBhvr>
                                    </p:animEffect>
                                  </p:childTnLst>
                                </p:cTn>
                              </p:par>
                              <p:par>
                                <p:cTn id="29" presetID="10" presetClass="entr" presetSubtype="0" fill="hold" nodeType="withEffect">
                                  <p:stCondLst>
                                    <p:cond delay="0"/>
                                  </p:stCondLst>
                                  <p:childTnLst>
                                    <p:set>
                                      <p:cBhvr>
                                        <p:cTn id="30" dur="1" fill="hold">
                                          <p:stCondLst>
                                            <p:cond delay="0"/>
                                          </p:stCondLst>
                                        </p:cTn>
                                        <p:tgtEl>
                                          <p:spTgt spid="4648"/>
                                        </p:tgtEl>
                                        <p:attrNameLst>
                                          <p:attrName>style.visibility</p:attrName>
                                        </p:attrNameLst>
                                      </p:cBhvr>
                                      <p:to>
                                        <p:strVal val="visible"/>
                                      </p:to>
                                    </p:set>
                                    <p:animEffect transition="in" filter="fade">
                                      <p:cBhvr>
                                        <p:cTn id="31" dur="1000"/>
                                        <p:tgtEl>
                                          <p:spTgt spid="4648"/>
                                        </p:tgtEl>
                                      </p:cBhvr>
                                    </p:animEffect>
                                  </p:childTnLst>
                                </p:cTn>
                              </p:par>
                              <p:par>
                                <p:cTn id="32" presetID="10" presetClass="entr" presetSubtype="0" fill="hold" nodeType="withEffect">
                                  <p:stCondLst>
                                    <p:cond delay="0"/>
                                  </p:stCondLst>
                                  <p:childTnLst>
                                    <p:set>
                                      <p:cBhvr>
                                        <p:cTn id="33" dur="1" fill="hold">
                                          <p:stCondLst>
                                            <p:cond delay="0"/>
                                          </p:stCondLst>
                                        </p:cTn>
                                        <p:tgtEl>
                                          <p:spTgt spid="4649"/>
                                        </p:tgtEl>
                                        <p:attrNameLst>
                                          <p:attrName>style.visibility</p:attrName>
                                        </p:attrNameLst>
                                      </p:cBhvr>
                                      <p:to>
                                        <p:strVal val="visible"/>
                                      </p:to>
                                    </p:set>
                                    <p:animEffect transition="in" filter="fade">
                                      <p:cBhvr>
                                        <p:cTn id="34" dur="1000"/>
                                        <p:tgtEl>
                                          <p:spTgt spid="4649"/>
                                        </p:tgtEl>
                                      </p:cBhvr>
                                    </p:animEffect>
                                  </p:childTnLst>
                                </p:cTn>
                              </p:par>
                              <p:par>
                                <p:cTn id="35" presetID="10" presetClass="entr" presetSubtype="0" fill="hold" nodeType="withEffect">
                                  <p:stCondLst>
                                    <p:cond delay="0"/>
                                  </p:stCondLst>
                                  <p:childTnLst>
                                    <p:set>
                                      <p:cBhvr>
                                        <p:cTn id="36" dur="1" fill="hold">
                                          <p:stCondLst>
                                            <p:cond delay="0"/>
                                          </p:stCondLst>
                                        </p:cTn>
                                        <p:tgtEl>
                                          <p:spTgt spid="4650"/>
                                        </p:tgtEl>
                                        <p:attrNameLst>
                                          <p:attrName>style.visibility</p:attrName>
                                        </p:attrNameLst>
                                      </p:cBhvr>
                                      <p:to>
                                        <p:strVal val="visible"/>
                                      </p:to>
                                    </p:set>
                                    <p:animEffect transition="in" filter="fade">
                                      <p:cBhvr>
                                        <p:cTn id="37" dur="1000"/>
                                        <p:tgtEl>
                                          <p:spTgt spid="4650"/>
                                        </p:tgtEl>
                                      </p:cBhvr>
                                    </p:animEffect>
                                  </p:childTnLst>
                                </p:cTn>
                              </p:par>
                              <p:par>
                                <p:cTn id="38" presetID="10" presetClass="entr" presetSubtype="0" fill="hold" nodeType="withEffect">
                                  <p:stCondLst>
                                    <p:cond delay="0"/>
                                  </p:stCondLst>
                                  <p:childTnLst>
                                    <p:set>
                                      <p:cBhvr>
                                        <p:cTn id="39" dur="1" fill="hold">
                                          <p:stCondLst>
                                            <p:cond delay="0"/>
                                          </p:stCondLst>
                                        </p:cTn>
                                        <p:tgtEl>
                                          <p:spTgt spid="4651"/>
                                        </p:tgtEl>
                                        <p:attrNameLst>
                                          <p:attrName>style.visibility</p:attrName>
                                        </p:attrNameLst>
                                      </p:cBhvr>
                                      <p:to>
                                        <p:strVal val="visible"/>
                                      </p:to>
                                    </p:set>
                                    <p:animEffect transition="in" filter="fade">
                                      <p:cBhvr>
                                        <p:cTn id="40" dur="1000"/>
                                        <p:tgtEl>
                                          <p:spTgt spid="4651"/>
                                        </p:tgtEl>
                                      </p:cBhvr>
                                    </p:animEffect>
                                  </p:childTnLst>
                                </p:cTn>
                              </p:par>
                              <p:par>
                                <p:cTn id="41" presetID="10" presetClass="entr" presetSubtype="0" fill="hold" nodeType="withEffect">
                                  <p:stCondLst>
                                    <p:cond delay="0"/>
                                  </p:stCondLst>
                                  <p:childTnLst>
                                    <p:set>
                                      <p:cBhvr>
                                        <p:cTn id="42" dur="1" fill="hold">
                                          <p:stCondLst>
                                            <p:cond delay="0"/>
                                          </p:stCondLst>
                                        </p:cTn>
                                        <p:tgtEl>
                                          <p:spTgt spid="4663"/>
                                        </p:tgtEl>
                                        <p:attrNameLst>
                                          <p:attrName>style.visibility</p:attrName>
                                        </p:attrNameLst>
                                      </p:cBhvr>
                                      <p:to>
                                        <p:strVal val="visible"/>
                                      </p:to>
                                    </p:set>
                                    <p:animEffect transition="in" filter="fade">
                                      <p:cBhvr>
                                        <p:cTn id="43" dur="1000"/>
                                        <p:tgtEl>
                                          <p:spTgt spid="4663"/>
                                        </p:tgtEl>
                                      </p:cBhvr>
                                    </p:animEffect>
                                  </p:childTnLst>
                                </p:cTn>
                              </p:par>
                              <p:par>
                                <p:cTn id="44" presetID="10" presetClass="entr" presetSubtype="0" fill="hold" nodeType="withEffect">
                                  <p:stCondLst>
                                    <p:cond delay="0"/>
                                  </p:stCondLst>
                                  <p:childTnLst>
                                    <p:set>
                                      <p:cBhvr>
                                        <p:cTn id="45" dur="1" fill="hold">
                                          <p:stCondLst>
                                            <p:cond delay="0"/>
                                          </p:stCondLst>
                                        </p:cTn>
                                        <p:tgtEl>
                                          <p:spTgt spid="4670"/>
                                        </p:tgtEl>
                                        <p:attrNameLst>
                                          <p:attrName>style.visibility</p:attrName>
                                        </p:attrNameLst>
                                      </p:cBhvr>
                                      <p:to>
                                        <p:strVal val="visible"/>
                                      </p:to>
                                    </p:set>
                                    <p:animEffect transition="in" filter="fade">
                                      <p:cBhvr>
                                        <p:cTn id="46" dur="1000"/>
                                        <p:tgtEl>
                                          <p:spTgt spid="4670"/>
                                        </p:tgtEl>
                                      </p:cBhvr>
                                    </p:animEffect>
                                  </p:childTnLst>
                                </p:cTn>
                              </p:par>
                              <p:par>
                                <p:cTn id="47" presetID="10" presetClass="entr" presetSubtype="0" fill="hold" nodeType="withEffect">
                                  <p:stCondLst>
                                    <p:cond delay="0"/>
                                  </p:stCondLst>
                                  <p:childTnLst>
                                    <p:set>
                                      <p:cBhvr>
                                        <p:cTn id="48" dur="1" fill="hold">
                                          <p:stCondLst>
                                            <p:cond delay="0"/>
                                          </p:stCondLst>
                                        </p:cTn>
                                        <p:tgtEl>
                                          <p:spTgt spid="4671"/>
                                        </p:tgtEl>
                                        <p:attrNameLst>
                                          <p:attrName>style.visibility</p:attrName>
                                        </p:attrNameLst>
                                      </p:cBhvr>
                                      <p:to>
                                        <p:strVal val="visible"/>
                                      </p:to>
                                    </p:set>
                                    <p:animEffect transition="in" filter="fade">
                                      <p:cBhvr>
                                        <p:cTn id="49" dur="1000"/>
                                        <p:tgtEl>
                                          <p:spTgt spid="4671"/>
                                        </p:tgtEl>
                                      </p:cBhvr>
                                    </p:animEffect>
                                  </p:childTnLst>
                                </p:cTn>
                              </p:par>
                              <p:par>
                                <p:cTn id="50" presetID="10" presetClass="entr" presetSubtype="0" fill="hold" nodeType="withEffect">
                                  <p:stCondLst>
                                    <p:cond delay="0"/>
                                  </p:stCondLst>
                                  <p:childTnLst>
                                    <p:set>
                                      <p:cBhvr>
                                        <p:cTn id="51" dur="1" fill="hold">
                                          <p:stCondLst>
                                            <p:cond delay="0"/>
                                          </p:stCondLst>
                                        </p:cTn>
                                        <p:tgtEl>
                                          <p:spTgt spid="4672"/>
                                        </p:tgtEl>
                                        <p:attrNameLst>
                                          <p:attrName>style.visibility</p:attrName>
                                        </p:attrNameLst>
                                      </p:cBhvr>
                                      <p:to>
                                        <p:strVal val="visible"/>
                                      </p:to>
                                    </p:set>
                                    <p:animEffect transition="in" filter="fade">
                                      <p:cBhvr>
                                        <p:cTn id="52" dur="1000"/>
                                        <p:tgtEl>
                                          <p:spTgt spid="4672"/>
                                        </p:tgtEl>
                                      </p:cBhvr>
                                    </p:animEffect>
                                  </p:childTnLst>
                                </p:cTn>
                              </p:par>
                              <p:par>
                                <p:cTn id="53" presetID="10" presetClass="entr" presetSubtype="0" fill="hold" nodeType="withEffect">
                                  <p:stCondLst>
                                    <p:cond delay="0"/>
                                  </p:stCondLst>
                                  <p:childTnLst>
                                    <p:set>
                                      <p:cBhvr>
                                        <p:cTn id="54" dur="1" fill="hold">
                                          <p:stCondLst>
                                            <p:cond delay="0"/>
                                          </p:stCondLst>
                                        </p:cTn>
                                        <p:tgtEl>
                                          <p:spTgt spid="4662"/>
                                        </p:tgtEl>
                                        <p:attrNameLst>
                                          <p:attrName>style.visibility</p:attrName>
                                        </p:attrNameLst>
                                      </p:cBhvr>
                                      <p:to>
                                        <p:strVal val="visible"/>
                                      </p:to>
                                    </p:set>
                                    <p:animEffect transition="in" filter="fade">
                                      <p:cBhvr>
                                        <p:cTn id="55" dur="1000"/>
                                        <p:tgtEl>
                                          <p:spTgt spid="4662"/>
                                        </p:tgtEl>
                                      </p:cBhvr>
                                    </p:animEffect>
                                  </p:childTnLst>
                                </p:cTn>
                              </p:par>
                              <p:par>
                                <p:cTn id="56" presetID="23" presetClass="entr" presetSubtype="16" fill="hold" nodeType="withEffect">
                                  <p:stCondLst>
                                    <p:cond delay="0"/>
                                  </p:stCondLst>
                                  <p:childTnLst>
                                    <p:set>
                                      <p:cBhvr>
                                        <p:cTn id="57" dur="1" fill="hold">
                                          <p:stCondLst>
                                            <p:cond delay="0"/>
                                          </p:stCondLst>
                                        </p:cTn>
                                        <p:tgtEl>
                                          <p:spTgt spid="4652"/>
                                        </p:tgtEl>
                                        <p:attrNameLst>
                                          <p:attrName>style.visibility</p:attrName>
                                        </p:attrNameLst>
                                      </p:cBhvr>
                                      <p:to>
                                        <p:strVal val="visible"/>
                                      </p:to>
                                    </p:set>
                                    <p:anim calcmode="lin" valueType="num">
                                      <p:cBhvr additive="base">
                                        <p:cTn id="58" dur="1000"/>
                                        <p:tgtEl>
                                          <p:spTgt spid="4652"/>
                                        </p:tgtEl>
                                        <p:attrNameLst>
                                          <p:attrName>ppt_w</p:attrName>
                                        </p:attrNameLst>
                                      </p:cBhvr>
                                      <p:tavLst>
                                        <p:tav tm="0">
                                          <p:val>
                                            <p:strVal val="0"/>
                                          </p:val>
                                        </p:tav>
                                        <p:tav tm="100000">
                                          <p:val>
                                            <p:strVal val="#ppt_w"/>
                                          </p:val>
                                        </p:tav>
                                      </p:tavLst>
                                    </p:anim>
                                    <p:anim calcmode="lin" valueType="num">
                                      <p:cBhvr additive="base">
                                        <p:cTn id="59" dur="1000"/>
                                        <p:tgtEl>
                                          <p:spTgt spid="4652"/>
                                        </p:tgtEl>
                                        <p:attrNameLst>
                                          <p:attrName>ppt_h</p:attrName>
                                        </p:attrNameLst>
                                      </p:cBhvr>
                                      <p:tavLst>
                                        <p:tav tm="0">
                                          <p:val>
                                            <p:str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4653"/>
                                        </p:tgtEl>
                                        <p:attrNameLst>
                                          <p:attrName>style.visibility</p:attrName>
                                        </p:attrNameLst>
                                      </p:cBhvr>
                                      <p:to>
                                        <p:strVal val="visible"/>
                                      </p:to>
                                    </p:set>
                                    <p:anim calcmode="lin" valueType="num">
                                      <p:cBhvr additive="base">
                                        <p:cTn id="62" dur="1000"/>
                                        <p:tgtEl>
                                          <p:spTgt spid="4653"/>
                                        </p:tgtEl>
                                        <p:attrNameLst>
                                          <p:attrName>ppt_w</p:attrName>
                                        </p:attrNameLst>
                                      </p:cBhvr>
                                      <p:tavLst>
                                        <p:tav tm="0">
                                          <p:val>
                                            <p:strVal val="0"/>
                                          </p:val>
                                        </p:tav>
                                        <p:tav tm="100000">
                                          <p:val>
                                            <p:strVal val="#ppt_w"/>
                                          </p:val>
                                        </p:tav>
                                      </p:tavLst>
                                    </p:anim>
                                    <p:anim calcmode="lin" valueType="num">
                                      <p:cBhvr additive="base">
                                        <p:cTn id="63" dur="1000"/>
                                        <p:tgtEl>
                                          <p:spTgt spid="4653"/>
                                        </p:tgtEl>
                                        <p:attrNameLst>
                                          <p:attrName>ppt_h</p:attrName>
                                        </p:attrNameLst>
                                      </p:cBhvr>
                                      <p:tavLst>
                                        <p:tav tm="0">
                                          <p:val>
                                            <p:str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4654"/>
                                        </p:tgtEl>
                                        <p:attrNameLst>
                                          <p:attrName>style.visibility</p:attrName>
                                        </p:attrNameLst>
                                      </p:cBhvr>
                                      <p:to>
                                        <p:strVal val="visible"/>
                                      </p:to>
                                    </p:set>
                                    <p:anim calcmode="lin" valueType="num">
                                      <p:cBhvr additive="base">
                                        <p:cTn id="66" dur="1000"/>
                                        <p:tgtEl>
                                          <p:spTgt spid="4654"/>
                                        </p:tgtEl>
                                        <p:attrNameLst>
                                          <p:attrName>ppt_w</p:attrName>
                                        </p:attrNameLst>
                                      </p:cBhvr>
                                      <p:tavLst>
                                        <p:tav tm="0">
                                          <p:val>
                                            <p:strVal val="0"/>
                                          </p:val>
                                        </p:tav>
                                        <p:tav tm="100000">
                                          <p:val>
                                            <p:strVal val="#ppt_w"/>
                                          </p:val>
                                        </p:tav>
                                      </p:tavLst>
                                    </p:anim>
                                    <p:anim calcmode="lin" valueType="num">
                                      <p:cBhvr additive="base">
                                        <p:cTn id="67" dur="1000"/>
                                        <p:tgtEl>
                                          <p:spTgt spid="4654"/>
                                        </p:tgtEl>
                                        <p:attrNameLst>
                                          <p:attrName>ppt_h</p:attrName>
                                        </p:attrNameLst>
                                      </p:cBhvr>
                                      <p:tavLst>
                                        <p:tav tm="0">
                                          <p:val>
                                            <p:str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4655"/>
                                        </p:tgtEl>
                                        <p:attrNameLst>
                                          <p:attrName>style.visibility</p:attrName>
                                        </p:attrNameLst>
                                      </p:cBhvr>
                                      <p:to>
                                        <p:strVal val="visible"/>
                                      </p:to>
                                    </p:set>
                                    <p:anim calcmode="lin" valueType="num">
                                      <p:cBhvr additive="base">
                                        <p:cTn id="70" dur="1000"/>
                                        <p:tgtEl>
                                          <p:spTgt spid="4655"/>
                                        </p:tgtEl>
                                        <p:attrNameLst>
                                          <p:attrName>ppt_w</p:attrName>
                                        </p:attrNameLst>
                                      </p:cBhvr>
                                      <p:tavLst>
                                        <p:tav tm="0">
                                          <p:val>
                                            <p:strVal val="0"/>
                                          </p:val>
                                        </p:tav>
                                        <p:tav tm="100000">
                                          <p:val>
                                            <p:strVal val="#ppt_w"/>
                                          </p:val>
                                        </p:tav>
                                      </p:tavLst>
                                    </p:anim>
                                    <p:anim calcmode="lin" valueType="num">
                                      <p:cBhvr additive="base">
                                        <p:cTn id="71" dur="1000"/>
                                        <p:tgtEl>
                                          <p:spTgt spid="4655"/>
                                        </p:tgtEl>
                                        <p:attrNameLst>
                                          <p:attrName>ppt_h</p:attrName>
                                        </p:attrNameLst>
                                      </p:cBhvr>
                                      <p:tavLst>
                                        <p:tav tm="0">
                                          <p:val>
                                            <p:str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4661"/>
                                        </p:tgtEl>
                                        <p:attrNameLst>
                                          <p:attrName>style.visibility</p:attrName>
                                        </p:attrNameLst>
                                      </p:cBhvr>
                                      <p:to>
                                        <p:strVal val="visible"/>
                                      </p:to>
                                    </p:set>
                                    <p:anim calcmode="lin" valueType="num">
                                      <p:cBhvr additive="base">
                                        <p:cTn id="74" dur="1000"/>
                                        <p:tgtEl>
                                          <p:spTgt spid="4661"/>
                                        </p:tgtEl>
                                        <p:attrNameLst>
                                          <p:attrName>ppt_w</p:attrName>
                                        </p:attrNameLst>
                                      </p:cBhvr>
                                      <p:tavLst>
                                        <p:tav tm="0">
                                          <p:val>
                                            <p:strVal val="0"/>
                                          </p:val>
                                        </p:tav>
                                        <p:tav tm="100000">
                                          <p:val>
                                            <p:strVal val="#ppt_w"/>
                                          </p:val>
                                        </p:tav>
                                      </p:tavLst>
                                    </p:anim>
                                    <p:anim calcmode="lin" valueType="num">
                                      <p:cBhvr additive="base">
                                        <p:cTn id="75" dur="1000"/>
                                        <p:tgtEl>
                                          <p:spTgt spid="4661"/>
                                        </p:tgtEl>
                                        <p:attrNameLst>
                                          <p:attrName>ppt_h</p:attrName>
                                        </p:attrNameLst>
                                      </p:cBhvr>
                                      <p:tavLst>
                                        <p:tav tm="0">
                                          <p:val>
                                            <p:str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4682"/>
                                        </p:tgtEl>
                                        <p:attrNameLst>
                                          <p:attrName>style.visibility</p:attrName>
                                        </p:attrNameLst>
                                      </p:cBhvr>
                                      <p:to>
                                        <p:strVal val="visible"/>
                                      </p:to>
                                    </p:set>
                                    <p:anim calcmode="lin" valueType="num">
                                      <p:cBhvr additive="base">
                                        <p:cTn id="78" dur="1000"/>
                                        <p:tgtEl>
                                          <p:spTgt spid="4682"/>
                                        </p:tgtEl>
                                        <p:attrNameLst>
                                          <p:attrName>ppt_w</p:attrName>
                                        </p:attrNameLst>
                                      </p:cBhvr>
                                      <p:tavLst>
                                        <p:tav tm="0">
                                          <p:val>
                                            <p:strVal val="0"/>
                                          </p:val>
                                        </p:tav>
                                        <p:tav tm="100000">
                                          <p:val>
                                            <p:strVal val="#ppt_w"/>
                                          </p:val>
                                        </p:tav>
                                      </p:tavLst>
                                    </p:anim>
                                    <p:anim calcmode="lin" valueType="num">
                                      <p:cBhvr additive="base">
                                        <p:cTn id="79" dur="1000"/>
                                        <p:tgtEl>
                                          <p:spTgt spid="4682"/>
                                        </p:tgtEl>
                                        <p:attrNameLst>
                                          <p:attrName>ppt_h</p:attrName>
                                        </p:attrNameLst>
                                      </p:cBhvr>
                                      <p:tavLst>
                                        <p:tav tm="0">
                                          <p:val>
                                            <p:strVal val="0"/>
                                          </p:val>
                                        </p:tav>
                                        <p:tav tm="100000">
                                          <p:val>
                                            <p:strVal val="#ppt_h"/>
                                          </p:val>
                                        </p:tav>
                                      </p:tavLst>
                                    </p:anim>
                                  </p:childTnLst>
                                </p:cTn>
                              </p:par>
                              <p:par>
                                <p:cTn id="80" presetID="10" presetClass="entr" presetSubtype="0" fill="hold" nodeType="withEffect">
                                  <p:stCondLst>
                                    <p:cond delay="0"/>
                                  </p:stCondLst>
                                  <p:childTnLst>
                                    <p:set>
                                      <p:cBhvr>
                                        <p:cTn id="81" dur="1" fill="hold">
                                          <p:stCondLst>
                                            <p:cond delay="0"/>
                                          </p:stCondLst>
                                        </p:cTn>
                                        <p:tgtEl>
                                          <p:spTgt spid="4683"/>
                                        </p:tgtEl>
                                        <p:attrNameLst>
                                          <p:attrName>style.visibility</p:attrName>
                                        </p:attrNameLst>
                                      </p:cBhvr>
                                      <p:to>
                                        <p:strVal val="visible"/>
                                      </p:to>
                                    </p:set>
                                    <p:animEffect transition="in" filter="fade">
                                      <p:cBhvr>
                                        <p:cTn id="82" dur="1000"/>
                                        <p:tgtEl>
                                          <p:spTgt spid="4683"/>
                                        </p:tgtEl>
                                      </p:cBhvr>
                                    </p:animEffect>
                                  </p:childTnLst>
                                </p:cTn>
                              </p:par>
                              <p:par>
                                <p:cTn id="83" presetID="10" presetClass="entr" presetSubtype="0" fill="hold" nodeType="withEffect">
                                  <p:stCondLst>
                                    <p:cond delay="0"/>
                                  </p:stCondLst>
                                  <p:childTnLst>
                                    <p:set>
                                      <p:cBhvr>
                                        <p:cTn id="84" dur="1" fill="hold">
                                          <p:stCondLst>
                                            <p:cond delay="0"/>
                                          </p:stCondLst>
                                        </p:cTn>
                                        <p:tgtEl>
                                          <p:spTgt spid="4684"/>
                                        </p:tgtEl>
                                        <p:attrNameLst>
                                          <p:attrName>style.visibility</p:attrName>
                                        </p:attrNameLst>
                                      </p:cBhvr>
                                      <p:to>
                                        <p:strVal val="visible"/>
                                      </p:to>
                                    </p:set>
                                    <p:animEffect transition="in" filter="fade">
                                      <p:cBhvr>
                                        <p:cTn id="85" dur="1000"/>
                                        <p:tgtEl>
                                          <p:spTgt spid="4684"/>
                                        </p:tgtEl>
                                      </p:cBhvr>
                                    </p:animEffect>
                                  </p:childTnLst>
                                </p:cTn>
                              </p:par>
                              <p:par>
                                <p:cTn id="86" presetID="10" presetClass="entr" presetSubtype="0" fill="hold" nodeType="withEffect">
                                  <p:stCondLst>
                                    <p:cond delay="0"/>
                                  </p:stCondLst>
                                  <p:childTnLst>
                                    <p:set>
                                      <p:cBhvr>
                                        <p:cTn id="87" dur="1" fill="hold">
                                          <p:stCondLst>
                                            <p:cond delay="0"/>
                                          </p:stCondLst>
                                        </p:cTn>
                                        <p:tgtEl>
                                          <p:spTgt spid="4685"/>
                                        </p:tgtEl>
                                        <p:attrNameLst>
                                          <p:attrName>style.visibility</p:attrName>
                                        </p:attrNameLst>
                                      </p:cBhvr>
                                      <p:to>
                                        <p:strVal val="visible"/>
                                      </p:to>
                                    </p:set>
                                    <p:animEffect transition="in" filter="fade">
                                      <p:cBhvr>
                                        <p:cTn id="88" dur="1000"/>
                                        <p:tgtEl>
                                          <p:spTgt spid="4685"/>
                                        </p:tgtEl>
                                      </p:cBhvr>
                                    </p:animEffect>
                                  </p:childTnLst>
                                </p:cTn>
                              </p:par>
                              <p:par>
                                <p:cTn id="89" presetID="10" presetClass="entr" presetSubtype="0" fill="hold" nodeType="withEffect">
                                  <p:stCondLst>
                                    <p:cond delay="0"/>
                                  </p:stCondLst>
                                  <p:childTnLst>
                                    <p:set>
                                      <p:cBhvr>
                                        <p:cTn id="90" dur="1" fill="hold">
                                          <p:stCondLst>
                                            <p:cond delay="0"/>
                                          </p:stCondLst>
                                        </p:cTn>
                                        <p:tgtEl>
                                          <p:spTgt spid="4686"/>
                                        </p:tgtEl>
                                        <p:attrNameLst>
                                          <p:attrName>style.visibility</p:attrName>
                                        </p:attrNameLst>
                                      </p:cBhvr>
                                      <p:to>
                                        <p:strVal val="visible"/>
                                      </p:to>
                                    </p:set>
                                    <p:animEffect transition="in" filter="fade">
                                      <p:cBhvr>
                                        <p:cTn id="91" dur="1000"/>
                                        <p:tgtEl>
                                          <p:spTgt spid="4686"/>
                                        </p:tgtEl>
                                      </p:cBhvr>
                                    </p:animEffect>
                                  </p:childTnLst>
                                </p:cTn>
                              </p:par>
                              <p:par>
                                <p:cTn id="92" presetID="10" presetClass="entr" presetSubtype="0" fill="hold" nodeType="withEffect">
                                  <p:stCondLst>
                                    <p:cond delay="0"/>
                                  </p:stCondLst>
                                  <p:childTnLst>
                                    <p:set>
                                      <p:cBhvr>
                                        <p:cTn id="93" dur="1" fill="hold">
                                          <p:stCondLst>
                                            <p:cond delay="0"/>
                                          </p:stCondLst>
                                        </p:cTn>
                                        <p:tgtEl>
                                          <p:spTgt spid="4687"/>
                                        </p:tgtEl>
                                        <p:attrNameLst>
                                          <p:attrName>style.visibility</p:attrName>
                                        </p:attrNameLst>
                                      </p:cBhvr>
                                      <p:to>
                                        <p:strVal val="visible"/>
                                      </p:to>
                                    </p:set>
                                    <p:animEffect transition="in" filter="fade">
                                      <p:cBhvr>
                                        <p:cTn id="94" dur="1000"/>
                                        <p:tgtEl>
                                          <p:spTgt spid="4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1"/>
        <p:cNvGrpSpPr/>
        <p:nvPr/>
      </p:nvGrpSpPr>
      <p:grpSpPr>
        <a:xfrm>
          <a:off x="0" y="0"/>
          <a:ext cx="0" cy="0"/>
          <a:chOff x="0" y="0"/>
          <a:chExt cx="0" cy="0"/>
        </a:xfrm>
      </p:grpSpPr>
      <p:sp>
        <p:nvSpPr>
          <p:cNvPr id="4692" name="Google Shape;4692;p10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PARTNERS</a:t>
            </a:r>
            <a:endParaRPr/>
          </a:p>
        </p:txBody>
      </p:sp>
      <p:sp>
        <p:nvSpPr>
          <p:cNvPr id="4693" name="Google Shape;4693;p109"/>
          <p:cNvSpPr txBox="1">
            <a:spLocks noGrp="1"/>
          </p:cNvSpPr>
          <p:nvPr>
            <p:ph type="subTitle" idx="1"/>
          </p:nvPr>
        </p:nvSpPr>
        <p:spPr>
          <a:xfrm>
            <a:off x="5509997" y="3018746"/>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Mars</a:t>
            </a:r>
            <a:endParaRPr/>
          </a:p>
        </p:txBody>
      </p:sp>
      <p:sp>
        <p:nvSpPr>
          <p:cNvPr id="4694" name="Google Shape;4694;p109"/>
          <p:cNvSpPr txBox="1">
            <a:spLocks noGrp="1"/>
          </p:cNvSpPr>
          <p:nvPr>
            <p:ph type="subTitle" idx="2"/>
          </p:nvPr>
        </p:nvSpPr>
        <p:spPr>
          <a:xfrm>
            <a:off x="5509984" y="3411654"/>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695" name="Google Shape;4695;p109"/>
          <p:cNvSpPr txBox="1">
            <a:spLocks noGrp="1"/>
          </p:cNvSpPr>
          <p:nvPr>
            <p:ph type="subTitle" idx="5"/>
          </p:nvPr>
        </p:nvSpPr>
        <p:spPr>
          <a:xfrm>
            <a:off x="5509997" y="1585321"/>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Jupiter</a:t>
            </a:r>
            <a:endParaRPr/>
          </a:p>
        </p:txBody>
      </p:sp>
      <p:sp>
        <p:nvSpPr>
          <p:cNvPr id="4696" name="Google Shape;4696;p109"/>
          <p:cNvSpPr txBox="1">
            <a:spLocks noGrp="1"/>
          </p:cNvSpPr>
          <p:nvPr>
            <p:ph type="subTitle" idx="6"/>
          </p:nvPr>
        </p:nvSpPr>
        <p:spPr>
          <a:xfrm>
            <a:off x="5509984" y="1978229"/>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4697" name="Google Shape;4697;p109"/>
          <p:cNvSpPr txBox="1">
            <a:spLocks noGrp="1"/>
          </p:cNvSpPr>
          <p:nvPr>
            <p:ph type="subTitle" idx="3"/>
          </p:nvPr>
        </p:nvSpPr>
        <p:spPr>
          <a:xfrm>
            <a:off x="2027671" y="3018746"/>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a:t>
            </a:r>
            <a:endParaRPr/>
          </a:p>
        </p:txBody>
      </p:sp>
      <p:sp>
        <p:nvSpPr>
          <p:cNvPr id="4698" name="Google Shape;4698;p109"/>
          <p:cNvSpPr txBox="1">
            <a:spLocks noGrp="1"/>
          </p:cNvSpPr>
          <p:nvPr>
            <p:ph type="subTitle" idx="4"/>
          </p:nvPr>
        </p:nvSpPr>
        <p:spPr>
          <a:xfrm>
            <a:off x="2027646" y="3411654"/>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4699" name="Google Shape;4699;p109"/>
          <p:cNvSpPr/>
          <p:nvPr/>
        </p:nvSpPr>
        <p:spPr>
          <a:xfrm>
            <a:off x="1374107" y="18760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09"/>
          <p:cNvSpPr/>
          <p:nvPr/>
        </p:nvSpPr>
        <p:spPr>
          <a:xfrm>
            <a:off x="4864713" y="18760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09"/>
          <p:cNvSpPr/>
          <p:nvPr/>
        </p:nvSpPr>
        <p:spPr>
          <a:xfrm>
            <a:off x="4864713" y="329619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109"/>
          <p:cNvGrpSpPr/>
          <p:nvPr/>
        </p:nvGrpSpPr>
        <p:grpSpPr>
          <a:xfrm>
            <a:off x="4984814" y="3434748"/>
            <a:ext cx="315311" cy="277162"/>
            <a:chOff x="2607002" y="2943318"/>
            <a:chExt cx="351988" cy="309436"/>
          </a:xfrm>
        </p:grpSpPr>
        <p:sp>
          <p:nvSpPr>
            <p:cNvPr id="4703" name="Google Shape;4703;p109"/>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09"/>
            <p:cNvSpPr/>
            <p:nvPr/>
          </p:nvSpPr>
          <p:spPr>
            <a:xfrm>
              <a:off x="2669541" y="3067070"/>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09"/>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09"/>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09"/>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09"/>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09"/>
          <p:cNvGrpSpPr/>
          <p:nvPr/>
        </p:nvGrpSpPr>
        <p:grpSpPr>
          <a:xfrm>
            <a:off x="4969723" y="1980470"/>
            <a:ext cx="345504" cy="345526"/>
            <a:chOff x="563995" y="4664017"/>
            <a:chExt cx="352053" cy="352075"/>
          </a:xfrm>
        </p:grpSpPr>
        <p:sp>
          <p:nvSpPr>
            <p:cNvPr id="4710" name="Google Shape;4710;p109"/>
            <p:cNvSpPr/>
            <p:nvPr/>
          </p:nvSpPr>
          <p:spPr>
            <a:xfrm>
              <a:off x="563995" y="4664017"/>
              <a:ext cx="352053" cy="352075"/>
            </a:xfrm>
            <a:custGeom>
              <a:avLst/>
              <a:gdLst/>
              <a:ahLst/>
              <a:cxnLst/>
              <a:rect l="l" t="t" r="r" b="b"/>
              <a:pathLst>
                <a:path w="21735" h="21733" extrusionOk="0">
                  <a:moveTo>
                    <a:pt x="15959" y="5137"/>
                  </a:moveTo>
                  <a:cubicBezTo>
                    <a:pt x="16311" y="5139"/>
                    <a:pt x="16595" y="5423"/>
                    <a:pt x="16595" y="5774"/>
                  </a:cubicBezTo>
                  <a:lnTo>
                    <a:pt x="16595" y="15960"/>
                  </a:lnTo>
                  <a:cubicBezTo>
                    <a:pt x="16595" y="16312"/>
                    <a:pt x="16311" y="16597"/>
                    <a:pt x="15959" y="16597"/>
                  </a:cubicBezTo>
                  <a:lnTo>
                    <a:pt x="5774" y="16597"/>
                  </a:lnTo>
                  <a:cubicBezTo>
                    <a:pt x="5422" y="16597"/>
                    <a:pt x="5137" y="16312"/>
                    <a:pt x="5136" y="15960"/>
                  </a:cubicBezTo>
                  <a:lnTo>
                    <a:pt x="5137" y="5774"/>
                  </a:lnTo>
                  <a:cubicBezTo>
                    <a:pt x="5137" y="5423"/>
                    <a:pt x="5422" y="5139"/>
                    <a:pt x="5774" y="5137"/>
                  </a:cubicBezTo>
                  <a:close/>
                  <a:moveTo>
                    <a:pt x="7047" y="0"/>
                  </a:moveTo>
                  <a:cubicBezTo>
                    <a:pt x="6695" y="0"/>
                    <a:pt x="6410" y="285"/>
                    <a:pt x="6410" y="637"/>
                  </a:cubicBezTo>
                  <a:lnTo>
                    <a:pt x="6410" y="3862"/>
                  </a:lnTo>
                  <a:lnTo>
                    <a:pt x="5774" y="3862"/>
                  </a:lnTo>
                  <a:cubicBezTo>
                    <a:pt x="4718" y="3863"/>
                    <a:pt x="3863" y="4719"/>
                    <a:pt x="3863" y="5774"/>
                  </a:cubicBezTo>
                  <a:lnTo>
                    <a:pt x="3863" y="6410"/>
                  </a:lnTo>
                  <a:lnTo>
                    <a:pt x="638" y="6410"/>
                  </a:lnTo>
                  <a:cubicBezTo>
                    <a:pt x="286" y="6410"/>
                    <a:pt x="0" y="6695"/>
                    <a:pt x="0" y="7047"/>
                  </a:cubicBezTo>
                  <a:cubicBezTo>
                    <a:pt x="0" y="7399"/>
                    <a:pt x="286" y="7684"/>
                    <a:pt x="638" y="7684"/>
                  </a:cubicBezTo>
                  <a:lnTo>
                    <a:pt x="3863" y="7684"/>
                  </a:lnTo>
                  <a:lnTo>
                    <a:pt x="3863" y="8957"/>
                  </a:lnTo>
                  <a:lnTo>
                    <a:pt x="638" y="8957"/>
                  </a:lnTo>
                  <a:cubicBezTo>
                    <a:pt x="286" y="8957"/>
                    <a:pt x="0" y="9242"/>
                    <a:pt x="0" y="9594"/>
                  </a:cubicBezTo>
                  <a:cubicBezTo>
                    <a:pt x="0" y="9946"/>
                    <a:pt x="286" y="10232"/>
                    <a:pt x="638" y="10232"/>
                  </a:cubicBezTo>
                  <a:lnTo>
                    <a:pt x="3863" y="10232"/>
                  </a:lnTo>
                  <a:lnTo>
                    <a:pt x="3863" y="11505"/>
                  </a:lnTo>
                  <a:lnTo>
                    <a:pt x="638" y="11505"/>
                  </a:lnTo>
                  <a:cubicBezTo>
                    <a:pt x="286" y="11505"/>
                    <a:pt x="0" y="11789"/>
                    <a:pt x="0" y="12141"/>
                  </a:cubicBezTo>
                  <a:cubicBezTo>
                    <a:pt x="0" y="12493"/>
                    <a:pt x="286" y="12779"/>
                    <a:pt x="638" y="12779"/>
                  </a:cubicBezTo>
                  <a:lnTo>
                    <a:pt x="3863" y="12779"/>
                  </a:lnTo>
                  <a:lnTo>
                    <a:pt x="3863" y="14052"/>
                  </a:lnTo>
                  <a:lnTo>
                    <a:pt x="638" y="14051"/>
                  </a:lnTo>
                  <a:cubicBezTo>
                    <a:pt x="286" y="14051"/>
                    <a:pt x="0" y="14335"/>
                    <a:pt x="0" y="14687"/>
                  </a:cubicBezTo>
                  <a:cubicBezTo>
                    <a:pt x="0" y="15039"/>
                    <a:pt x="286" y="15324"/>
                    <a:pt x="638" y="15324"/>
                  </a:cubicBezTo>
                  <a:lnTo>
                    <a:pt x="3863" y="15324"/>
                  </a:lnTo>
                  <a:lnTo>
                    <a:pt x="3863" y="15960"/>
                  </a:lnTo>
                  <a:cubicBezTo>
                    <a:pt x="3864" y="17015"/>
                    <a:pt x="4719" y="17869"/>
                    <a:pt x="5772" y="17871"/>
                  </a:cubicBezTo>
                  <a:lnTo>
                    <a:pt x="6410" y="17871"/>
                  </a:lnTo>
                  <a:lnTo>
                    <a:pt x="6410" y="21096"/>
                  </a:lnTo>
                  <a:cubicBezTo>
                    <a:pt x="6410" y="21448"/>
                    <a:pt x="6695" y="21732"/>
                    <a:pt x="7047" y="21732"/>
                  </a:cubicBezTo>
                  <a:cubicBezTo>
                    <a:pt x="7399" y="21732"/>
                    <a:pt x="7685" y="21448"/>
                    <a:pt x="7685" y="21096"/>
                  </a:cubicBezTo>
                  <a:lnTo>
                    <a:pt x="7685" y="17871"/>
                  </a:lnTo>
                  <a:lnTo>
                    <a:pt x="8958" y="17871"/>
                  </a:lnTo>
                  <a:lnTo>
                    <a:pt x="8958" y="21096"/>
                  </a:lnTo>
                  <a:cubicBezTo>
                    <a:pt x="8958" y="21448"/>
                    <a:pt x="9242" y="21732"/>
                    <a:pt x="9594" y="21732"/>
                  </a:cubicBezTo>
                  <a:cubicBezTo>
                    <a:pt x="9946" y="21732"/>
                    <a:pt x="10232" y="21448"/>
                    <a:pt x="10232" y="21096"/>
                  </a:cubicBezTo>
                  <a:lnTo>
                    <a:pt x="10232" y="17871"/>
                  </a:lnTo>
                  <a:lnTo>
                    <a:pt x="11505" y="17871"/>
                  </a:lnTo>
                  <a:lnTo>
                    <a:pt x="11505" y="21096"/>
                  </a:lnTo>
                  <a:cubicBezTo>
                    <a:pt x="11505" y="21448"/>
                    <a:pt x="11789" y="21732"/>
                    <a:pt x="12141" y="21732"/>
                  </a:cubicBezTo>
                  <a:cubicBezTo>
                    <a:pt x="12493" y="21732"/>
                    <a:pt x="12779" y="21448"/>
                    <a:pt x="12779" y="21096"/>
                  </a:cubicBezTo>
                  <a:lnTo>
                    <a:pt x="12779" y="17871"/>
                  </a:lnTo>
                  <a:lnTo>
                    <a:pt x="14052" y="17871"/>
                  </a:lnTo>
                  <a:lnTo>
                    <a:pt x="14052" y="21096"/>
                  </a:lnTo>
                  <a:cubicBezTo>
                    <a:pt x="14052" y="21448"/>
                    <a:pt x="14337" y="21732"/>
                    <a:pt x="14689" y="21732"/>
                  </a:cubicBezTo>
                  <a:cubicBezTo>
                    <a:pt x="15041" y="21732"/>
                    <a:pt x="15326" y="21448"/>
                    <a:pt x="15326" y="21096"/>
                  </a:cubicBezTo>
                  <a:lnTo>
                    <a:pt x="15326" y="17871"/>
                  </a:lnTo>
                  <a:lnTo>
                    <a:pt x="15963" y="17871"/>
                  </a:lnTo>
                  <a:cubicBezTo>
                    <a:pt x="17016" y="17869"/>
                    <a:pt x="17871" y="17015"/>
                    <a:pt x="17872" y="15960"/>
                  </a:cubicBezTo>
                  <a:lnTo>
                    <a:pt x="17872" y="15324"/>
                  </a:lnTo>
                  <a:lnTo>
                    <a:pt x="21098" y="15324"/>
                  </a:lnTo>
                  <a:cubicBezTo>
                    <a:pt x="21449" y="15324"/>
                    <a:pt x="21735" y="15039"/>
                    <a:pt x="21735" y="14687"/>
                  </a:cubicBezTo>
                  <a:cubicBezTo>
                    <a:pt x="21735" y="14335"/>
                    <a:pt x="21449" y="14051"/>
                    <a:pt x="21098" y="14051"/>
                  </a:cubicBezTo>
                  <a:lnTo>
                    <a:pt x="17872" y="14051"/>
                  </a:lnTo>
                  <a:lnTo>
                    <a:pt x="17872" y="12776"/>
                  </a:lnTo>
                  <a:lnTo>
                    <a:pt x="21098" y="12776"/>
                  </a:lnTo>
                  <a:cubicBezTo>
                    <a:pt x="21449" y="12776"/>
                    <a:pt x="21735" y="12492"/>
                    <a:pt x="21735" y="12140"/>
                  </a:cubicBezTo>
                  <a:cubicBezTo>
                    <a:pt x="21735" y="11788"/>
                    <a:pt x="21449" y="11503"/>
                    <a:pt x="21098" y="11503"/>
                  </a:cubicBezTo>
                  <a:lnTo>
                    <a:pt x="17872" y="11503"/>
                  </a:lnTo>
                  <a:lnTo>
                    <a:pt x="17872" y="10229"/>
                  </a:lnTo>
                  <a:lnTo>
                    <a:pt x="21098" y="10229"/>
                  </a:lnTo>
                  <a:cubicBezTo>
                    <a:pt x="21449" y="10229"/>
                    <a:pt x="21735" y="9945"/>
                    <a:pt x="21735" y="9593"/>
                  </a:cubicBezTo>
                  <a:cubicBezTo>
                    <a:pt x="21735" y="9241"/>
                    <a:pt x="21449" y="8956"/>
                    <a:pt x="21098" y="8956"/>
                  </a:cubicBezTo>
                  <a:lnTo>
                    <a:pt x="17872" y="8956"/>
                  </a:lnTo>
                  <a:lnTo>
                    <a:pt x="17872" y="7682"/>
                  </a:lnTo>
                  <a:lnTo>
                    <a:pt x="21098" y="7682"/>
                  </a:lnTo>
                  <a:cubicBezTo>
                    <a:pt x="21449" y="7682"/>
                    <a:pt x="21735" y="7397"/>
                    <a:pt x="21735" y="7045"/>
                  </a:cubicBezTo>
                  <a:cubicBezTo>
                    <a:pt x="21735" y="6693"/>
                    <a:pt x="21449" y="6409"/>
                    <a:pt x="21098" y="6409"/>
                  </a:cubicBezTo>
                  <a:lnTo>
                    <a:pt x="17872" y="6409"/>
                  </a:lnTo>
                  <a:lnTo>
                    <a:pt x="17872" y="5772"/>
                  </a:lnTo>
                  <a:cubicBezTo>
                    <a:pt x="17871" y="4718"/>
                    <a:pt x="17016" y="3863"/>
                    <a:pt x="15963" y="3862"/>
                  </a:cubicBezTo>
                  <a:lnTo>
                    <a:pt x="15326" y="3862"/>
                  </a:lnTo>
                  <a:lnTo>
                    <a:pt x="15326" y="637"/>
                  </a:lnTo>
                  <a:cubicBezTo>
                    <a:pt x="15326" y="285"/>
                    <a:pt x="15041" y="0"/>
                    <a:pt x="14689" y="0"/>
                  </a:cubicBezTo>
                  <a:cubicBezTo>
                    <a:pt x="14337" y="0"/>
                    <a:pt x="14052" y="285"/>
                    <a:pt x="14052" y="637"/>
                  </a:cubicBezTo>
                  <a:lnTo>
                    <a:pt x="14052" y="3862"/>
                  </a:lnTo>
                  <a:lnTo>
                    <a:pt x="12779" y="3862"/>
                  </a:lnTo>
                  <a:lnTo>
                    <a:pt x="12779" y="637"/>
                  </a:lnTo>
                  <a:cubicBezTo>
                    <a:pt x="12779" y="285"/>
                    <a:pt x="12493" y="0"/>
                    <a:pt x="12141" y="0"/>
                  </a:cubicBezTo>
                  <a:cubicBezTo>
                    <a:pt x="11789" y="0"/>
                    <a:pt x="11505" y="285"/>
                    <a:pt x="11505" y="637"/>
                  </a:cubicBezTo>
                  <a:lnTo>
                    <a:pt x="11505" y="3862"/>
                  </a:lnTo>
                  <a:lnTo>
                    <a:pt x="10232" y="3862"/>
                  </a:lnTo>
                  <a:lnTo>
                    <a:pt x="10232" y="637"/>
                  </a:lnTo>
                  <a:cubicBezTo>
                    <a:pt x="10232" y="285"/>
                    <a:pt x="9946" y="0"/>
                    <a:pt x="9594" y="0"/>
                  </a:cubicBezTo>
                  <a:cubicBezTo>
                    <a:pt x="9242" y="0"/>
                    <a:pt x="8958" y="285"/>
                    <a:pt x="8958" y="637"/>
                  </a:cubicBezTo>
                  <a:lnTo>
                    <a:pt x="8958" y="3862"/>
                  </a:lnTo>
                  <a:lnTo>
                    <a:pt x="7685" y="3862"/>
                  </a:lnTo>
                  <a:lnTo>
                    <a:pt x="7685" y="637"/>
                  </a:lnTo>
                  <a:cubicBezTo>
                    <a:pt x="7685" y="285"/>
                    <a:pt x="7399" y="0"/>
                    <a:pt x="7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09"/>
            <p:cNvSpPr/>
            <p:nvPr/>
          </p:nvSpPr>
          <p:spPr>
            <a:xfrm>
              <a:off x="667821" y="4767875"/>
              <a:ext cx="144385" cy="144391"/>
            </a:xfrm>
            <a:custGeom>
              <a:avLst/>
              <a:gdLst/>
              <a:ahLst/>
              <a:cxnLst/>
              <a:rect l="l" t="t" r="r" b="b"/>
              <a:pathLst>
                <a:path w="8914" h="8913" extrusionOk="0">
                  <a:moveTo>
                    <a:pt x="6366" y="1273"/>
                  </a:moveTo>
                  <a:lnTo>
                    <a:pt x="6366" y="1910"/>
                  </a:lnTo>
                  <a:cubicBezTo>
                    <a:pt x="6366" y="2261"/>
                    <a:pt x="6652" y="2546"/>
                    <a:pt x="7004" y="2546"/>
                  </a:cubicBezTo>
                  <a:lnTo>
                    <a:pt x="7641" y="2546"/>
                  </a:lnTo>
                  <a:lnTo>
                    <a:pt x="7641" y="6365"/>
                  </a:lnTo>
                  <a:lnTo>
                    <a:pt x="7004" y="6365"/>
                  </a:lnTo>
                  <a:cubicBezTo>
                    <a:pt x="6652" y="6365"/>
                    <a:pt x="6366" y="6651"/>
                    <a:pt x="6366" y="7003"/>
                  </a:cubicBezTo>
                  <a:lnTo>
                    <a:pt x="6366" y="7640"/>
                  </a:lnTo>
                  <a:lnTo>
                    <a:pt x="2546" y="7640"/>
                  </a:lnTo>
                  <a:lnTo>
                    <a:pt x="2546" y="7003"/>
                  </a:lnTo>
                  <a:cubicBezTo>
                    <a:pt x="2546" y="6651"/>
                    <a:pt x="2262" y="6365"/>
                    <a:pt x="1910" y="6365"/>
                  </a:cubicBezTo>
                  <a:lnTo>
                    <a:pt x="1275" y="6365"/>
                  </a:lnTo>
                  <a:lnTo>
                    <a:pt x="1275" y="2546"/>
                  </a:lnTo>
                  <a:lnTo>
                    <a:pt x="1911" y="2546"/>
                  </a:lnTo>
                  <a:cubicBezTo>
                    <a:pt x="2262" y="2546"/>
                    <a:pt x="2548" y="2262"/>
                    <a:pt x="2548" y="1910"/>
                  </a:cubicBezTo>
                  <a:lnTo>
                    <a:pt x="2548" y="1273"/>
                  </a:lnTo>
                  <a:close/>
                  <a:moveTo>
                    <a:pt x="1907" y="0"/>
                  </a:moveTo>
                  <a:cubicBezTo>
                    <a:pt x="1556" y="0"/>
                    <a:pt x="1273" y="286"/>
                    <a:pt x="1273" y="637"/>
                  </a:cubicBezTo>
                  <a:lnTo>
                    <a:pt x="1273" y="1273"/>
                  </a:lnTo>
                  <a:lnTo>
                    <a:pt x="637" y="1273"/>
                  </a:lnTo>
                  <a:cubicBezTo>
                    <a:pt x="285" y="1273"/>
                    <a:pt x="0" y="1558"/>
                    <a:pt x="0" y="1910"/>
                  </a:cubicBezTo>
                  <a:lnTo>
                    <a:pt x="0" y="7003"/>
                  </a:lnTo>
                  <a:cubicBezTo>
                    <a:pt x="0" y="7354"/>
                    <a:pt x="285" y="7640"/>
                    <a:pt x="637" y="7640"/>
                  </a:cubicBezTo>
                  <a:lnTo>
                    <a:pt x="1275" y="7640"/>
                  </a:lnTo>
                  <a:lnTo>
                    <a:pt x="1275" y="8276"/>
                  </a:lnTo>
                  <a:cubicBezTo>
                    <a:pt x="1273" y="8628"/>
                    <a:pt x="1559" y="8913"/>
                    <a:pt x="1911" y="8913"/>
                  </a:cubicBezTo>
                  <a:lnTo>
                    <a:pt x="7004" y="8913"/>
                  </a:lnTo>
                  <a:cubicBezTo>
                    <a:pt x="7355" y="8913"/>
                    <a:pt x="7641" y="8628"/>
                    <a:pt x="7641" y="8276"/>
                  </a:cubicBezTo>
                  <a:lnTo>
                    <a:pt x="7641" y="7640"/>
                  </a:lnTo>
                  <a:lnTo>
                    <a:pt x="8277" y="7640"/>
                  </a:lnTo>
                  <a:cubicBezTo>
                    <a:pt x="8628" y="7640"/>
                    <a:pt x="8914" y="7354"/>
                    <a:pt x="8914" y="7003"/>
                  </a:cubicBezTo>
                  <a:lnTo>
                    <a:pt x="8914" y="1910"/>
                  </a:lnTo>
                  <a:cubicBezTo>
                    <a:pt x="8914" y="1558"/>
                    <a:pt x="8628" y="1273"/>
                    <a:pt x="8277" y="1273"/>
                  </a:cubicBezTo>
                  <a:lnTo>
                    <a:pt x="7641" y="1273"/>
                  </a:lnTo>
                  <a:lnTo>
                    <a:pt x="7641" y="637"/>
                  </a:lnTo>
                  <a:cubicBezTo>
                    <a:pt x="7641" y="286"/>
                    <a:pt x="7356" y="0"/>
                    <a:pt x="7007" y="0"/>
                  </a:cubicBezTo>
                  <a:cubicBezTo>
                    <a:pt x="7006" y="0"/>
                    <a:pt x="7005" y="0"/>
                    <a:pt x="7004" y="0"/>
                  </a:cubicBezTo>
                  <a:lnTo>
                    <a:pt x="1910" y="0"/>
                  </a:lnTo>
                  <a:cubicBezTo>
                    <a:pt x="1909" y="0"/>
                    <a:pt x="1908"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09"/>
          <p:cNvGrpSpPr/>
          <p:nvPr/>
        </p:nvGrpSpPr>
        <p:grpSpPr>
          <a:xfrm>
            <a:off x="1502278" y="2001345"/>
            <a:ext cx="346522" cy="303776"/>
            <a:chOff x="2503581" y="4658655"/>
            <a:chExt cx="353089" cy="309533"/>
          </a:xfrm>
        </p:grpSpPr>
        <p:sp>
          <p:nvSpPr>
            <p:cNvPr id="4713" name="Google Shape;4713;p109"/>
            <p:cNvSpPr/>
            <p:nvPr/>
          </p:nvSpPr>
          <p:spPr>
            <a:xfrm>
              <a:off x="2503581" y="4658655"/>
              <a:ext cx="353089" cy="309533"/>
            </a:xfrm>
            <a:custGeom>
              <a:avLst/>
              <a:gdLst/>
              <a:ahLst/>
              <a:cxnLst/>
              <a:rect l="l" t="t" r="r" b="b"/>
              <a:pathLst>
                <a:path w="21799" h="19107" extrusionOk="0">
                  <a:moveTo>
                    <a:pt x="8996" y="3446"/>
                  </a:moveTo>
                  <a:lnTo>
                    <a:pt x="10458" y="4908"/>
                  </a:lnTo>
                  <a:cubicBezTo>
                    <a:pt x="10583" y="5033"/>
                    <a:pt x="10746" y="5095"/>
                    <a:pt x="10909" y="5095"/>
                  </a:cubicBezTo>
                  <a:cubicBezTo>
                    <a:pt x="11072" y="5095"/>
                    <a:pt x="11235" y="5033"/>
                    <a:pt x="11359" y="4908"/>
                  </a:cubicBezTo>
                  <a:lnTo>
                    <a:pt x="12819" y="3449"/>
                  </a:lnTo>
                  <a:lnTo>
                    <a:pt x="12819" y="5131"/>
                  </a:lnTo>
                  <a:cubicBezTo>
                    <a:pt x="10608" y="5377"/>
                    <a:pt x="8774" y="6884"/>
                    <a:pt x="8054" y="8915"/>
                  </a:cubicBezTo>
                  <a:lnTo>
                    <a:pt x="1275" y="8915"/>
                  </a:lnTo>
                  <a:lnTo>
                    <a:pt x="1275" y="7272"/>
                  </a:lnTo>
                  <a:lnTo>
                    <a:pt x="3223" y="5354"/>
                  </a:lnTo>
                  <a:lnTo>
                    <a:pt x="4686" y="6818"/>
                  </a:lnTo>
                  <a:cubicBezTo>
                    <a:pt x="4811" y="6942"/>
                    <a:pt x="4973" y="7004"/>
                    <a:pt x="5137" y="7004"/>
                  </a:cubicBezTo>
                  <a:cubicBezTo>
                    <a:pt x="5298" y="7004"/>
                    <a:pt x="5460" y="6943"/>
                    <a:pt x="5585" y="6821"/>
                  </a:cubicBezTo>
                  <a:lnTo>
                    <a:pt x="8996" y="3446"/>
                  </a:lnTo>
                  <a:close/>
                  <a:moveTo>
                    <a:pt x="12819" y="6414"/>
                  </a:moveTo>
                  <a:lnTo>
                    <a:pt x="12819" y="8915"/>
                  </a:lnTo>
                  <a:lnTo>
                    <a:pt x="9429" y="8915"/>
                  </a:lnTo>
                  <a:cubicBezTo>
                    <a:pt x="10057" y="7593"/>
                    <a:pt x="11318" y="6629"/>
                    <a:pt x="12818" y="6414"/>
                  </a:cubicBezTo>
                  <a:close/>
                  <a:moveTo>
                    <a:pt x="14092" y="6414"/>
                  </a:moveTo>
                  <a:cubicBezTo>
                    <a:pt x="16249" y="6724"/>
                    <a:pt x="17912" y="8583"/>
                    <a:pt x="17912" y="10825"/>
                  </a:cubicBezTo>
                  <a:cubicBezTo>
                    <a:pt x="17912" y="13282"/>
                    <a:pt x="15913" y="15281"/>
                    <a:pt x="13456" y="15281"/>
                  </a:cubicBezTo>
                  <a:cubicBezTo>
                    <a:pt x="10998" y="15281"/>
                    <a:pt x="8999" y="13282"/>
                    <a:pt x="8999" y="10825"/>
                  </a:cubicBezTo>
                  <a:cubicBezTo>
                    <a:pt x="8999" y="10612"/>
                    <a:pt x="9015" y="10399"/>
                    <a:pt x="9045" y="10188"/>
                  </a:cubicBezTo>
                  <a:lnTo>
                    <a:pt x="13456" y="10188"/>
                  </a:lnTo>
                  <a:cubicBezTo>
                    <a:pt x="13806" y="10188"/>
                    <a:pt x="14092" y="9902"/>
                    <a:pt x="14092" y="9552"/>
                  </a:cubicBezTo>
                  <a:lnTo>
                    <a:pt x="14092" y="6414"/>
                  </a:lnTo>
                  <a:close/>
                  <a:moveTo>
                    <a:pt x="637" y="1"/>
                  </a:moveTo>
                  <a:cubicBezTo>
                    <a:pt x="285" y="1"/>
                    <a:pt x="1" y="286"/>
                    <a:pt x="1" y="638"/>
                  </a:cubicBezTo>
                  <a:lnTo>
                    <a:pt x="1" y="9550"/>
                  </a:lnTo>
                  <a:cubicBezTo>
                    <a:pt x="1" y="9902"/>
                    <a:pt x="285" y="10187"/>
                    <a:pt x="637" y="10187"/>
                  </a:cubicBezTo>
                  <a:lnTo>
                    <a:pt x="7760" y="10187"/>
                  </a:lnTo>
                  <a:cubicBezTo>
                    <a:pt x="7738" y="10399"/>
                    <a:pt x="7726" y="10610"/>
                    <a:pt x="7726" y="10823"/>
                  </a:cubicBezTo>
                  <a:cubicBezTo>
                    <a:pt x="7726" y="13983"/>
                    <a:pt x="10296" y="16553"/>
                    <a:pt x="13456" y="16553"/>
                  </a:cubicBezTo>
                  <a:cubicBezTo>
                    <a:pt x="13457" y="16553"/>
                    <a:pt x="13459" y="16553"/>
                    <a:pt x="13461" y="16553"/>
                  </a:cubicBezTo>
                  <a:cubicBezTo>
                    <a:pt x="14759" y="16553"/>
                    <a:pt x="16018" y="16111"/>
                    <a:pt x="17030" y="15299"/>
                  </a:cubicBezTo>
                  <a:lnTo>
                    <a:pt x="20643" y="18915"/>
                  </a:lnTo>
                  <a:cubicBezTo>
                    <a:pt x="20768" y="19042"/>
                    <a:pt x="20933" y="19106"/>
                    <a:pt x="21099" y="19106"/>
                  </a:cubicBezTo>
                  <a:cubicBezTo>
                    <a:pt x="21262" y="19106"/>
                    <a:pt x="21424" y="19044"/>
                    <a:pt x="21549" y="18920"/>
                  </a:cubicBezTo>
                  <a:cubicBezTo>
                    <a:pt x="21799" y="18669"/>
                    <a:pt x="21797" y="18263"/>
                    <a:pt x="21543" y="18015"/>
                  </a:cubicBezTo>
                  <a:lnTo>
                    <a:pt x="17929" y="14400"/>
                  </a:lnTo>
                  <a:cubicBezTo>
                    <a:pt x="18743" y="13387"/>
                    <a:pt x="19185" y="12125"/>
                    <a:pt x="19184" y="10825"/>
                  </a:cubicBezTo>
                  <a:cubicBezTo>
                    <a:pt x="19184" y="7880"/>
                    <a:pt x="16952" y="5450"/>
                    <a:pt x="14091" y="5131"/>
                  </a:cubicBezTo>
                  <a:lnTo>
                    <a:pt x="14091" y="1911"/>
                  </a:lnTo>
                  <a:cubicBezTo>
                    <a:pt x="14091" y="1653"/>
                    <a:pt x="13936" y="1422"/>
                    <a:pt x="13698" y="1324"/>
                  </a:cubicBezTo>
                  <a:cubicBezTo>
                    <a:pt x="13619" y="1291"/>
                    <a:pt x="13536" y="1275"/>
                    <a:pt x="13454" y="1275"/>
                  </a:cubicBezTo>
                  <a:cubicBezTo>
                    <a:pt x="13289" y="1275"/>
                    <a:pt x="13126" y="1339"/>
                    <a:pt x="13004" y="1461"/>
                  </a:cubicBezTo>
                  <a:lnTo>
                    <a:pt x="10908" y="3557"/>
                  </a:lnTo>
                  <a:lnTo>
                    <a:pt x="9449" y="2098"/>
                  </a:lnTo>
                  <a:cubicBezTo>
                    <a:pt x="9324" y="1974"/>
                    <a:pt x="9161" y="1911"/>
                    <a:pt x="8998" y="1911"/>
                  </a:cubicBezTo>
                  <a:cubicBezTo>
                    <a:pt x="8836" y="1911"/>
                    <a:pt x="8674" y="1973"/>
                    <a:pt x="8550" y="2095"/>
                  </a:cubicBezTo>
                  <a:lnTo>
                    <a:pt x="5139" y="5470"/>
                  </a:lnTo>
                  <a:lnTo>
                    <a:pt x="3677" y="4007"/>
                  </a:lnTo>
                  <a:cubicBezTo>
                    <a:pt x="3552" y="3883"/>
                    <a:pt x="3389" y="3821"/>
                    <a:pt x="3226" y="3821"/>
                  </a:cubicBezTo>
                  <a:cubicBezTo>
                    <a:pt x="3065" y="3821"/>
                    <a:pt x="2903" y="3882"/>
                    <a:pt x="2780" y="4003"/>
                  </a:cubicBezTo>
                  <a:lnTo>
                    <a:pt x="1275" y="5485"/>
                  </a:lnTo>
                  <a:lnTo>
                    <a:pt x="1275" y="638"/>
                  </a:lnTo>
                  <a:cubicBezTo>
                    <a:pt x="1275" y="286"/>
                    <a:pt x="989"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09"/>
            <p:cNvSpPr/>
            <p:nvPr/>
          </p:nvSpPr>
          <p:spPr>
            <a:xfrm>
              <a:off x="2503581" y="4885568"/>
              <a:ext cx="103842" cy="20655"/>
            </a:xfrm>
            <a:custGeom>
              <a:avLst/>
              <a:gdLst/>
              <a:ahLst/>
              <a:cxnLst/>
              <a:rect l="l" t="t" r="r" b="b"/>
              <a:pathLst>
                <a:path w="6411" h="1275" extrusionOk="0">
                  <a:moveTo>
                    <a:pt x="637" y="0"/>
                  </a:moveTo>
                  <a:cubicBezTo>
                    <a:pt x="285" y="0"/>
                    <a:pt x="1" y="286"/>
                    <a:pt x="1" y="637"/>
                  </a:cubicBezTo>
                  <a:cubicBezTo>
                    <a:pt x="1" y="989"/>
                    <a:pt x="285" y="1274"/>
                    <a:pt x="637" y="1274"/>
                  </a:cubicBezTo>
                  <a:lnTo>
                    <a:pt x="5774" y="1274"/>
                  </a:lnTo>
                  <a:cubicBezTo>
                    <a:pt x="6125" y="1274"/>
                    <a:pt x="6411" y="989"/>
                    <a:pt x="6411" y="637"/>
                  </a:cubicBezTo>
                  <a:cubicBezTo>
                    <a:pt x="6411" y="286"/>
                    <a:pt x="612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09"/>
            <p:cNvSpPr/>
            <p:nvPr/>
          </p:nvSpPr>
          <p:spPr>
            <a:xfrm>
              <a:off x="2503581" y="4844323"/>
              <a:ext cx="62587" cy="20639"/>
            </a:xfrm>
            <a:custGeom>
              <a:avLst/>
              <a:gdLst/>
              <a:ahLst/>
              <a:cxnLst/>
              <a:rect l="l" t="t" r="r" b="b"/>
              <a:pathLst>
                <a:path w="3864" h="1274" extrusionOk="0">
                  <a:moveTo>
                    <a:pt x="637" y="0"/>
                  </a:moveTo>
                  <a:cubicBezTo>
                    <a:pt x="285" y="0"/>
                    <a:pt x="1" y="285"/>
                    <a:pt x="1" y="637"/>
                  </a:cubicBezTo>
                  <a:cubicBezTo>
                    <a:pt x="1" y="989"/>
                    <a:pt x="285" y="1273"/>
                    <a:pt x="637" y="1273"/>
                  </a:cubicBezTo>
                  <a:lnTo>
                    <a:pt x="3227" y="1273"/>
                  </a:lnTo>
                  <a:cubicBezTo>
                    <a:pt x="3577" y="1273"/>
                    <a:pt x="3863" y="989"/>
                    <a:pt x="3863" y="637"/>
                  </a:cubicBezTo>
                  <a:cubicBezTo>
                    <a:pt x="3863" y="285"/>
                    <a:pt x="3577"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109"/>
          <p:cNvGrpSpPr/>
          <p:nvPr/>
        </p:nvGrpSpPr>
        <p:grpSpPr>
          <a:xfrm>
            <a:off x="4475614" y="-1060328"/>
            <a:ext cx="2019176" cy="2019176"/>
            <a:chOff x="1943325" y="-220375"/>
            <a:chExt cx="1298672" cy="1298672"/>
          </a:xfrm>
        </p:grpSpPr>
        <p:sp>
          <p:nvSpPr>
            <p:cNvPr id="4717" name="Google Shape;4717;p10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0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0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0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0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0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0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0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0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0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0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0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0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0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0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0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0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0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0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0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0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0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0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0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0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0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0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0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0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0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0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0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0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0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0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0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0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0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0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0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0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0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0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0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0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0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0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0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109"/>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4766" name="Google Shape;4766;p109"/>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was named after the Roman god of wealth and agriculture</a:t>
            </a:r>
            <a:endParaRPr/>
          </a:p>
        </p:txBody>
      </p:sp>
      <p:sp>
        <p:nvSpPr>
          <p:cNvPr id="4767" name="Google Shape;4767;p109"/>
          <p:cNvSpPr/>
          <p:nvPr/>
        </p:nvSpPr>
        <p:spPr>
          <a:xfrm>
            <a:off x="1374107" y="326369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09"/>
          <p:cNvSpPr/>
          <p:nvPr/>
        </p:nvSpPr>
        <p:spPr>
          <a:xfrm>
            <a:off x="1481950" y="3371264"/>
            <a:ext cx="339830" cy="339154"/>
          </a:xfrm>
          <a:custGeom>
            <a:avLst/>
            <a:gdLst/>
            <a:ahLst/>
            <a:cxnLst/>
            <a:rect l="l" t="t" r="r" b="b"/>
            <a:pathLst>
              <a:path w="11551" h="11528" extrusionOk="0">
                <a:moveTo>
                  <a:pt x="5478" y="691"/>
                </a:moveTo>
                <a:lnTo>
                  <a:pt x="5478" y="2501"/>
                </a:lnTo>
                <a:lnTo>
                  <a:pt x="6240" y="3240"/>
                </a:lnTo>
                <a:lnTo>
                  <a:pt x="5478" y="3978"/>
                </a:lnTo>
                <a:lnTo>
                  <a:pt x="5478" y="5502"/>
                </a:lnTo>
                <a:lnTo>
                  <a:pt x="4239" y="5502"/>
                </a:lnTo>
                <a:lnTo>
                  <a:pt x="3215" y="4478"/>
                </a:lnTo>
                <a:lnTo>
                  <a:pt x="2215" y="5502"/>
                </a:lnTo>
                <a:lnTo>
                  <a:pt x="763" y="5502"/>
                </a:lnTo>
                <a:cubicBezTo>
                  <a:pt x="882" y="2906"/>
                  <a:pt x="2930" y="858"/>
                  <a:pt x="5478" y="691"/>
                </a:cubicBezTo>
                <a:close/>
                <a:moveTo>
                  <a:pt x="6121" y="715"/>
                </a:moveTo>
                <a:cubicBezTo>
                  <a:pt x="8693" y="858"/>
                  <a:pt x="10765" y="2906"/>
                  <a:pt x="10884" y="5502"/>
                </a:cubicBezTo>
                <a:lnTo>
                  <a:pt x="9145" y="5502"/>
                </a:lnTo>
                <a:lnTo>
                  <a:pt x="8407" y="6240"/>
                </a:lnTo>
                <a:lnTo>
                  <a:pt x="7669" y="5502"/>
                </a:lnTo>
                <a:lnTo>
                  <a:pt x="6121" y="5502"/>
                </a:lnTo>
                <a:lnTo>
                  <a:pt x="6121" y="4264"/>
                </a:lnTo>
                <a:lnTo>
                  <a:pt x="7121" y="3240"/>
                </a:lnTo>
                <a:lnTo>
                  <a:pt x="6121" y="2216"/>
                </a:lnTo>
                <a:lnTo>
                  <a:pt x="6121" y="715"/>
                </a:lnTo>
                <a:close/>
                <a:moveTo>
                  <a:pt x="10836" y="6121"/>
                </a:moveTo>
                <a:cubicBezTo>
                  <a:pt x="10669" y="8669"/>
                  <a:pt x="8645" y="10646"/>
                  <a:pt x="6145" y="10812"/>
                </a:cubicBezTo>
                <a:lnTo>
                  <a:pt x="6145" y="9169"/>
                </a:lnTo>
                <a:lnTo>
                  <a:pt x="5406" y="8431"/>
                </a:lnTo>
                <a:lnTo>
                  <a:pt x="6145" y="7669"/>
                </a:lnTo>
                <a:lnTo>
                  <a:pt x="6145" y="6121"/>
                </a:lnTo>
                <a:lnTo>
                  <a:pt x="7383" y="6121"/>
                </a:lnTo>
                <a:lnTo>
                  <a:pt x="8407" y="7145"/>
                </a:lnTo>
                <a:lnTo>
                  <a:pt x="9407" y="6121"/>
                </a:lnTo>
                <a:close/>
                <a:moveTo>
                  <a:pt x="3215" y="5454"/>
                </a:moveTo>
                <a:lnTo>
                  <a:pt x="3978" y="6192"/>
                </a:lnTo>
                <a:lnTo>
                  <a:pt x="5478" y="6192"/>
                </a:lnTo>
                <a:lnTo>
                  <a:pt x="5478" y="7431"/>
                </a:lnTo>
                <a:lnTo>
                  <a:pt x="4478" y="8455"/>
                </a:lnTo>
                <a:lnTo>
                  <a:pt x="5478" y="9455"/>
                </a:lnTo>
                <a:lnTo>
                  <a:pt x="5478" y="10836"/>
                </a:lnTo>
                <a:cubicBezTo>
                  <a:pt x="2977" y="10646"/>
                  <a:pt x="953" y="8669"/>
                  <a:pt x="763" y="6192"/>
                </a:cubicBezTo>
                <a:lnTo>
                  <a:pt x="2477" y="6192"/>
                </a:lnTo>
                <a:lnTo>
                  <a:pt x="3215" y="5454"/>
                </a:lnTo>
                <a:close/>
                <a:moveTo>
                  <a:pt x="5707" y="0"/>
                </a:moveTo>
                <a:cubicBezTo>
                  <a:pt x="4233" y="0"/>
                  <a:pt x="2768" y="639"/>
                  <a:pt x="1715" y="1692"/>
                </a:cubicBezTo>
                <a:cubicBezTo>
                  <a:pt x="596" y="2787"/>
                  <a:pt x="0" y="4287"/>
                  <a:pt x="0" y="5835"/>
                </a:cubicBezTo>
                <a:cubicBezTo>
                  <a:pt x="48" y="7359"/>
                  <a:pt x="643" y="8788"/>
                  <a:pt x="1739" y="9860"/>
                </a:cubicBezTo>
                <a:cubicBezTo>
                  <a:pt x="2769" y="10866"/>
                  <a:pt x="4235" y="11528"/>
                  <a:pt x="5709" y="11528"/>
                </a:cubicBezTo>
                <a:cubicBezTo>
                  <a:pt x="5735" y="11528"/>
                  <a:pt x="5761" y="11527"/>
                  <a:pt x="5787" y="11527"/>
                </a:cubicBezTo>
                <a:cubicBezTo>
                  <a:pt x="5813" y="11527"/>
                  <a:pt x="5838" y="11528"/>
                  <a:pt x="5863" y="11528"/>
                </a:cubicBezTo>
                <a:cubicBezTo>
                  <a:pt x="7293" y="11528"/>
                  <a:pt x="8783" y="10866"/>
                  <a:pt x="9836" y="9860"/>
                </a:cubicBezTo>
                <a:cubicBezTo>
                  <a:pt x="10908" y="8788"/>
                  <a:pt x="11503" y="7359"/>
                  <a:pt x="11551" y="5835"/>
                </a:cubicBezTo>
                <a:lnTo>
                  <a:pt x="11551" y="5502"/>
                </a:lnTo>
                <a:cubicBezTo>
                  <a:pt x="11431" y="4073"/>
                  <a:pt x="10908" y="2716"/>
                  <a:pt x="9860" y="1692"/>
                </a:cubicBezTo>
                <a:cubicBezTo>
                  <a:pt x="8830" y="662"/>
                  <a:pt x="7317" y="0"/>
                  <a:pt x="5864" y="0"/>
                </a:cubicBezTo>
                <a:cubicBezTo>
                  <a:pt x="5839" y="0"/>
                  <a:pt x="5813" y="0"/>
                  <a:pt x="5787" y="1"/>
                </a:cubicBezTo>
                <a:cubicBezTo>
                  <a:pt x="5761" y="0"/>
                  <a:pt x="5734" y="0"/>
                  <a:pt x="5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769" name="Google Shape;4769;p10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0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0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0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0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71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692"/>
                                        </p:tgtEl>
                                        <p:attrNameLst>
                                          <p:attrName>style.visibility</p:attrName>
                                        </p:attrNameLst>
                                      </p:cBhvr>
                                      <p:to>
                                        <p:strVal val="visible"/>
                                      </p:to>
                                    </p:set>
                                    <p:anim calcmode="lin" valueType="num">
                                      <p:cBhvr additive="base">
                                        <p:cTn id="9" dur="1000"/>
                                        <p:tgtEl>
                                          <p:spTgt spid="4692"/>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4693"/>
                                        </p:tgtEl>
                                        <p:attrNameLst>
                                          <p:attrName>style.visibility</p:attrName>
                                        </p:attrNameLst>
                                      </p:cBhvr>
                                      <p:to>
                                        <p:strVal val="visible"/>
                                      </p:to>
                                    </p:set>
                                    <p:animEffect transition="in" filter="fade">
                                      <p:cBhvr>
                                        <p:cTn id="12" dur="1000"/>
                                        <p:tgtEl>
                                          <p:spTgt spid="4693"/>
                                        </p:tgtEl>
                                      </p:cBhvr>
                                    </p:animEffect>
                                  </p:childTnLst>
                                </p:cTn>
                              </p:par>
                              <p:par>
                                <p:cTn id="13" presetID="10" presetClass="entr" presetSubtype="0" fill="hold" nodeType="withEffect">
                                  <p:stCondLst>
                                    <p:cond delay="0"/>
                                  </p:stCondLst>
                                  <p:childTnLst>
                                    <p:set>
                                      <p:cBhvr>
                                        <p:cTn id="14" dur="1" fill="hold">
                                          <p:stCondLst>
                                            <p:cond delay="0"/>
                                          </p:stCondLst>
                                        </p:cTn>
                                        <p:tgtEl>
                                          <p:spTgt spid="4694"/>
                                        </p:tgtEl>
                                        <p:attrNameLst>
                                          <p:attrName>style.visibility</p:attrName>
                                        </p:attrNameLst>
                                      </p:cBhvr>
                                      <p:to>
                                        <p:strVal val="visible"/>
                                      </p:to>
                                    </p:set>
                                    <p:animEffect transition="in" filter="fade">
                                      <p:cBhvr>
                                        <p:cTn id="15" dur="1000"/>
                                        <p:tgtEl>
                                          <p:spTgt spid="4694"/>
                                        </p:tgtEl>
                                      </p:cBhvr>
                                    </p:animEffect>
                                  </p:childTnLst>
                                </p:cTn>
                              </p:par>
                              <p:par>
                                <p:cTn id="16" presetID="10" presetClass="entr" presetSubtype="0" fill="hold" nodeType="withEffect">
                                  <p:stCondLst>
                                    <p:cond delay="0"/>
                                  </p:stCondLst>
                                  <p:childTnLst>
                                    <p:set>
                                      <p:cBhvr>
                                        <p:cTn id="17" dur="1" fill="hold">
                                          <p:stCondLst>
                                            <p:cond delay="0"/>
                                          </p:stCondLst>
                                        </p:cTn>
                                        <p:tgtEl>
                                          <p:spTgt spid="4695"/>
                                        </p:tgtEl>
                                        <p:attrNameLst>
                                          <p:attrName>style.visibility</p:attrName>
                                        </p:attrNameLst>
                                      </p:cBhvr>
                                      <p:to>
                                        <p:strVal val="visible"/>
                                      </p:to>
                                    </p:set>
                                    <p:animEffect transition="in" filter="fade">
                                      <p:cBhvr>
                                        <p:cTn id="18" dur="1000"/>
                                        <p:tgtEl>
                                          <p:spTgt spid="4695"/>
                                        </p:tgtEl>
                                      </p:cBhvr>
                                    </p:animEffect>
                                  </p:childTnLst>
                                </p:cTn>
                              </p:par>
                              <p:par>
                                <p:cTn id="19" presetID="10" presetClass="entr" presetSubtype="0" fill="hold" nodeType="withEffect">
                                  <p:stCondLst>
                                    <p:cond delay="0"/>
                                  </p:stCondLst>
                                  <p:childTnLst>
                                    <p:set>
                                      <p:cBhvr>
                                        <p:cTn id="20" dur="1" fill="hold">
                                          <p:stCondLst>
                                            <p:cond delay="0"/>
                                          </p:stCondLst>
                                        </p:cTn>
                                        <p:tgtEl>
                                          <p:spTgt spid="4696"/>
                                        </p:tgtEl>
                                        <p:attrNameLst>
                                          <p:attrName>style.visibility</p:attrName>
                                        </p:attrNameLst>
                                      </p:cBhvr>
                                      <p:to>
                                        <p:strVal val="visible"/>
                                      </p:to>
                                    </p:set>
                                    <p:animEffect transition="in" filter="fade">
                                      <p:cBhvr>
                                        <p:cTn id="21" dur="1000"/>
                                        <p:tgtEl>
                                          <p:spTgt spid="4696"/>
                                        </p:tgtEl>
                                      </p:cBhvr>
                                    </p:animEffect>
                                  </p:childTnLst>
                                </p:cTn>
                              </p:par>
                              <p:par>
                                <p:cTn id="22" presetID="10" presetClass="entr" presetSubtype="0" fill="hold" nodeType="withEffect">
                                  <p:stCondLst>
                                    <p:cond delay="0"/>
                                  </p:stCondLst>
                                  <p:childTnLst>
                                    <p:set>
                                      <p:cBhvr>
                                        <p:cTn id="23" dur="1" fill="hold">
                                          <p:stCondLst>
                                            <p:cond delay="0"/>
                                          </p:stCondLst>
                                        </p:cTn>
                                        <p:tgtEl>
                                          <p:spTgt spid="4697"/>
                                        </p:tgtEl>
                                        <p:attrNameLst>
                                          <p:attrName>style.visibility</p:attrName>
                                        </p:attrNameLst>
                                      </p:cBhvr>
                                      <p:to>
                                        <p:strVal val="visible"/>
                                      </p:to>
                                    </p:set>
                                    <p:animEffect transition="in" filter="fade">
                                      <p:cBhvr>
                                        <p:cTn id="24" dur="1000"/>
                                        <p:tgtEl>
                                          <p:spTgt spid="4697"/>
                                        </p:tgtEl>
                                      </p:cBhvr>
                                    </p:animEffect>
                                  </p:childTnLst>
                                </p:cTn>
                              </p:par>
                              <p:par>
                                <p:cTn id="25" presetID="10" presetClass="entr" presetSubtype="0" fill="hold" nodeType="withEffect">
                                  <p:stCondLst>
                                    <p:cond delay="0"/>
                                  </p:stCondLst>
                                  <p:childTnLst>
                                    <p:set>
                                      <p:cBhvr>
                                        <p:cTn id="26" dur="1" fill="hold">
                                          <p:stCondLst>
                                            <p:cond delay="0"/>
                                          </p:stCondLst>
                                        </p:cTn>
                                        <p:tgtEl>
                                          <p:spTgt spid="4698"/>
                                        </p:tgtEl>
                                        <p:attrNameLst>
                                          <p:attrName>style.visibility</p:attrName>
                                        </p:attrNameLst>
                                      </p:cBhvr>
                                      <p:to>
                                        <p:strVal val="visible"/>
                                      </p:to>
                                    </p:set>
                                    <p:animEffect transition="in" filter="fade">
                                      <p:cBhvr>
                                        <p:cTn id="27" dur="1000"/>
                                        <p:tgtEl>
                                          <p:spTgt spid="4698"/>
                                        </p:tgtEl>
                                      </p:cBhvr>
                                    </p:animEffect>
                                  </p:childTnLst>
                                </p:cTn>
                              </p:par>
                              <p:par>
                                <p:cTn id="28" presetID="10" presetClass="entr" presetSubtype="0" fill="hold" nodeType="withEffect">
                                  <p:stCondLst>
                                    <p:cond delay="0"/>
                                  </p:stCondLst>
                                  <p:childTnLst>
                                    <p:set>
                                      <p:cBhvr>
                                        <p:cTn id="29" dur="1" fill="hold">
                                          <p:stCondLst>
                                            <p:cond delay="0"/>
                                          </p:stCondLst>
                                        </p:cTn>
                                        <p:tgtEl>
                                          <p:spTgt spid="4702"/>
                                        </p:tgtEl>
                                        <p:attrNameLst>
                                          <p:attrName>style.visibility</p:attrName>
                                        </p:attrNameLst>
                                      </p:cBhvr>
                                      <p:to>
                                        <p:strVal val="visible"/>
                                      </p:to>
                                    </p:set>
                                    <p:animEffect transition="in" filter="fade">
                                      <p:cBhvr>
                                        <p:cTn id="30" dur="1000"/>
                                        <p:tgtEl>
                                          <p:spTgt spid="4702"/>
                                        </p:tgtEl>
                                      </p:cBhvr>
                                    </p:animEffect>
                                  </p:childTnLst>
                                </p:cTn>
                              </p:par>
                              <p:par>
                                <p:cTn id="31" presetID="10" presetClass="entr" presetSubtype="0" fill="hold" nodeType="withEffect">
                                  <p:stCondLst>
                                    <p:cond delay="0"/>
                                  </p:stCondLst>
                                  <p:childTnLst>
                                    <p:set>
                                      <p:cBhvr>
                                        <p:cTn id="32" dur="1" fill="hold">
                                          <p:stCondLst>
                                            <p:cond delay="0"/>
                                          </p:stCondLst>
                                        </p:cTn>
                                        <p:tgtEl>
                                          <p:spTgt spid="4712"/>
                                        </p:tgtEl>
                                        <p:attrNameLst>
                                          <p:attrName>style.visibility</p:attrName>
                                        </p:attrNameLst>
                                      </p:cBhvr>
                                      <p:to>
                                        <p:strVal val="visible"/>
                                      </p:to>
                                    </p:set>
                                    <p:animEffect transition="in" filter="fade">
                                      <p:cBhvr>
                                        <p:cTn id="33" dur="1000"/>
                                        <p:tgtEl>
                                          <p:spTgt spid="4712"/>
                                        </p:tgtEl>
                                      </p:cBhvr>
                                    </p:animEffect>
                                  </p:childTnLst>
                                </p:cTn>
                              </p:par>
                              <p:par>
                                <p:cTn id="34" presetID="10" presetClass="entr" presetSubtype="0" fill="hold" nodeType="withEffect">
                                  <p:stCondLst>
                                    <p:cond delay="0"/>
                                  </p:stCondLst>
                                  <p:childTnLst>
                                    <p:set>
                                      <p:cBhvr>
                                        <p:cTn id="35" dur="1" fill="hold">
                                          <p:stCondLst>
                                            <p:cond delay="0"/>
                                          </p:stCondLst>
                                        </p:cTn>
                                        <p:tgtEl>
                                          <p:spTgt spid="4765"/>
                                        </p:tgtEl>
                                        <p:attrNameLst>
                                          <p:attrName>style.visibility</p:attrName>
                                        </p:attrNameLst>
                                      </p:cBhvr>
                                      <p:to>
                                        <p:strVal val="visible"/>
                                      </p:to>
                                    </p:set>
                                    <p:animEffect transition="in" filter="fade">
                                      <p:cBhvr>
                                        <p:cTn id="36" dur="1000"/>
                                        <p:tgtEl>
                                          <p:spTgt spid="4765"/>
                                        </p:tgtEl>
                                      </p:cBhvr>
                                    </p:animEffect>
                                  </p:childTnLst>
                                </p:cTn>
                              </p:par>
                              <p:par>
                                <p:cTn id="37" presetID="10" presetClass="entr" presetSubtype="0" fill="hold" nodeType="withEffect">
                                  <p:stCondLst>
                                    <p:cond delay="0"/>
                                  </p:stCondLst>
                                  <p:childTnLst>
                                    <p:set>
                                      <p:cBhvr>
                                        <p:cTn id="38" dur="1" fill="hold">
                                          <p:stCondLst>
                                            <p:cond delay="0"/>
                                          </p:stCondLst>
                                        </p:cTn>
                                        <p:tgtEl>
                                          <p:spTgt spid="4766"/>
                                        </p:tgtEl>
                                        <p:attrNameLst>
                                          <p:attrName>style.visibility</p:attrName>
                                        </p:attrNameLst>
                                      </p:cBhvr>
                                      <p:to>
                                        <p:strVal val="visible"/>
                                      </p:to>
                                    </p:set>
                                    <p:animEffect transition="in" filter="fade">
                                      <p:cBhvr>
                                        <p:cTn id="39" dur="1000"/>
                                        <p:tgtEl>
                                          <p:spTgt spid="4766"/>
                                        </p:tgtEl>
                                      </p:cBhvr>
                                    </p:animEffect>
                                  </p:childTnLst>
                                </p:cTn>
                              </p:par>
                              <p:par>
                                <p:cTn id="40" presetID="10" presetClass="entr" presetSubtype="0" fill="hold" nodeType="withEffect">
                                  <p:stCondLst>
                                    <p:cond delay="0"/>
                                  </p:stCondLst>
                                  <p:childTnLst>
                                    <p:set>
                                      <p:cBhvr>
                                        <p:cTn id="41" dur="1" fill="hold">
                                          <p:stCondLst>
                                            <p:cond delay="0"/>
                                          </p:stCondLst>
                                        </p:cTn>
                                        <p:tgtEl>
                                          <p:spTgt spid="4768"/>
                                        </p:tgtEl>
                                        <p:attrNameLst>
                                          <p:attrName>style.visibility</p:attrName>
                                        </p:attrNameLst>
                                      </p:cBhvr>
                                      <p:to>
                                        <p:strVal val="visible"/>
                                      </p:to>
                                    </p:set>
                                    <p:animEffect transition="in" filter="fade">
                                      <p:cBhvr>
                                        <p:cTn id="42" dur="1000"/>
                                        <p:tgtEl>
                                          <p:spTgt spid="4768"/>
                                        </p:tgtEl>
                                      </p:cBhvr>
                                    </p:animEffect>
                                  </p:childTnLst>
                                </p:cTn>
                              </p:par>
                              <p:par>
                                <p:cTn id="43" presetID="10" presetClass="entr" presetSubtype="0" fill="hold" nodeType="withEffect">
                                  <p:stCondLst>
                                    <p:cond delay="0"/>
                                  </p:stCondLst>
                                  <p:childTnLst>
                                    <p:set>
                                      <p:cBhvr>
                                        <p:cTn id="44" dur="1" fill="hold">
                                          <p:stCondLst>
                                            <p:cond delay="0"/>
                                          </p:stCondLst>
                                        </p:cTn>
                                        <p:tgtEl>
                                          <p:spTgt spid="4709"/>
                                        </p:tgtEl>
                                        <p:attrNameLst>
                                          <p:attrName>style.visibility</p:attrName>
                                        </p:attrNameLst>
                                      </p:cBhvr>
                                      <p:to>
                                        <p:strVal val="visible"/>
                                      </p:to>
                                    </p:set>
                                    <p:animEffect transition="in" filter="fade">
                                      <p:cBhvr>
                                        <p:cTn id="45" dur="1000"/>
                                        <p:tgtEl>
                                          <p:spTgt spid="4709"/>
                                        </p:tgtEl>
                                      </p:cBhvr>
                                    </p:animEffect>
                                  </p:childTnLst>
                                </p:cTn>
                              </p:par>
                              <p:par>
                                <p:cTn id="46" presetID="23" presetClass="entr" presetSubtype="16" fill="hold" nodeType="withEffect">
                                  <p:stCondLst>
                                    <p:cond delay="0"/>
                                  </p:stCondLst>
                                  <p:childTnLst>
                                    <p:set>
                                      <p:cBhvr>
                                        <p:cTn id="47" dur="1" fill="hold">
                                          <p:stCondLst>
                                            <p:cond delay="0"/>
                                          </p:stCondLst>
                                        </p:cTn>
                                        <p:tgtEl>
                                          <p:spTgt spid="4699"/>
                                        </p:tgtEl>
                                        <p:attrNameLst>
                                          <p:attrName>style.visibility</p:attrName>
                                        </p:attrNameLst>
                                      </p:cBhvr>
                                      <p:to>
                                        <p:strVal val="visible"/>
                                      </p:to>
                                    </p:set>
                                    <p:anim calcmode="lin" valueType="num">
                                      <p:cBhvr additive="base">
                                        <p:cTn id="48" dur="1000"/>
                                        <p:tgtEl>
                                          <p:spTgt spid="4699"/>
                                        </p:tgtEl>
                                        <p:attrNameLst>
                                          <p:attrName>ppt_w</p:attrName>
                                        </p:attrNameLst>
                                      </p:cBhvr>
                                      <p:tavLst>
                                        <p:tav tm="0">
                                          <p:val>
                                            <p:strVal val="0"/>
                                          </p:val>
                                        </p:tav>
                                        <p:tav tm="100000">
                                          <p:val>
                                            <p:strVal val="#ppt_w"/>
                                          </p:val>
                                        </p:tav>
                                      </p:tavLst>
                                    </p:anim>
                                    <p:anim calcmode="lin" valueType="num">
                                      <p:cBhvr additive="base">
                                        <p:cTn id="49" dur="1000"/>
                                        <p:tgtEl>
                                          <p:spTgt spid="4699"/>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4700"/>
                                        </p:tgtEl>
                                        <p:attrNameLst>
                                          <p:attrName>style.visibility</p:attrName>
                                        </p:attrNameLst>
                                      </p:cBhvr>
                                      <p:to>
                                        <p:strVal val="visible"/>
                                      </p:to>
                                    </p:set>
                                    <p:anim calcmode="lin" valueType="num">
                                      <p:cBhvr additive="base">
                                        <p:cTn id="52" dur="1000"/>
                                        <p:tgtEl>
                                          <p:spTgt spid="4700"/>
                                        </p:tgtEl>
                                        <p:attrNameLst>
                                          <p:attrName>ppt_w</p:attrName>
                                        </p:attrNameLst>
                                      </p:cBhvr>
                                      <p:tavLst>
                                        <p:tav tm="0">
                                          <p:val>
                                            <p:strVal val="0"/>
                                          </p:val>
                                        </p:tav>
                                        <p:tav tm="100000">
                                          <p:val>
                                            <p:strVal val="#ppt_w"/>
                                          </p:val>
                                        </p:tav>
                                      </p:tavLst>
                                    </p:anim>
                                    <p:anim calcmode="lin" valueType="num">
                                      <p:cBhvr additive="base">
                                        <p:cTn id="53" dur="1000"/>
                                        <p:tgtEl>
                                          <p:spTgt spid="4700"/>
                                        </p:tgtEl>
                                        <p:attrNameLst>
                                          <p:attrName>ppt_h</p:attrName>
                                        </p:attrNameLst>
                                      </p:cBhvr>
                                      <p:tavLst>
                                        <p:tav tm="0">
                                          <p:val>
                                            <p:str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4701"/>
                                        </p:tgtEl>
                                        <p:attrNameLst>
                                          <p:attrName>style.visibility</p:attrName>
                                        </p:attrNameLst>
                                      </p:cBhvr>
                                      <p:to>
                                        <p:strVal val="visible"/>
                                      </p:to>
                                    </p:set>
                                    <p:anim calcmode="lin" valueType="num">
                                      <p:cBhvr additive="base">
                                        <p:cTn id="56" dur="1000"/>
                                        <p:tgtEl>
                                          <p:spTgt spid="4701"/>
                                        </p:tgtEl>
                                        <p:attrNameLst>
                                          <p:attrName>ppt_w</p:attrName>
                                        </p:attrNameLst>
                                      </p:cBhvr>
                                      <p:tavLst>
                                        <p:tav tm="0">
                                          <p:val>
                                            <p:strVal val="0"/>
                                          </p:val>
                                        </p:tav>
                                        <p:tav tm="100000">
                                          <p:val>
                                            <p:strVal val="#ppt_w"/>
                                          </p:val>
                                        </p:tav>
                                      </p:tavLst>
                                    </p:anim>
                                    <p:anim calcmode="lin" valueType="num">
                                      <p:cBhvr additive="base">
                                        <p:cTn id="57" dur="1000"/>
                                        <p:tgtEl>
                                          <p:spTgt spid="4701"/>
                                        </p:tgtEl>
                                        <p:attrNameLst>
                                          <p:attrName>ppt_h</p:attrName>
                                        </p:attrNameLst>
                                      </p:cBhvr>
                                      <p:tavLst>
                                        <p:tav tm="0">
                                          <p:val>
                                            <p:str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4767"/>
                                        </p:tgtEl>
                                        <p:attrNameLst>
                                          <p:attrName>style.visibility</p:attrName>
                                        </p:attrNameLst>
                                      </p:cBhvr>
                                      <p:to>
                                        <p:strVal val="visible"/>
                                      </p:to>
                                    </p:set>
                                    <p:anim calcmode="lin" valueType="num">
                                      <p:cBhvr additive="base">
                                        <p:cTn id="60" dur="1000"/>
                                        <p:tgtEl>
                                          <p:spTgt spid="4767"/>
                                        </p:tgtEl>
                                        <p:attrNameLst>
                                          <p:attrName>ppt_w</p:attrName>
                                        </p:attrNameLst>
                                      </p:cBhvr>
                                      <p:tavLst>
                                        <p:tav tm="0">
                                          <p:val>
                                            <p:strVal val="0"/>
                                          </p:val>
                                        </p:tav>
                                        <p:tav tm="100000">
                                          <p:val>
                                            <p:strVal val="#ppt_w"/>
                                          </p:val>
                                        </p:tav>
                                      </p:tavLst>
                                    </p:anim>
                                    <p:anim calcmode="lin" valueType="num">
                                      <p:cBhvr additive="base">
                                        <p:cTn id="61" dur="1000"/>
                                        <p:tgtEl>
                                          <p:spTgt spid="4767"/>
                                        </p:tgtEl>
                                        <p:attrNameLst>
                                          <p:attrName>ppt_h</p:attrName>
                                        </p:attrNameLst>
                                      </p:cBhvr>
                                      <p:tavLst>
                                        <p:tav tm="0">
                                          <p:val>
                                            <p:strVal val="0"/>
                                          </p:val>
                                        </p:tav>
                                        <p:tav tm="100000">
                                          <p:val>
                                            <p:strVal val="#ppt_h"/>
                                          </p:val>
                                        </p:tav>
                                      </p:tavLst>
                                    </p:anim>
                                  </p:childTnLst>
                                </p:cTn>
                              </p:par>
                              <p:par>
                                <p:cTn id="62" presetID="10" presetClass="entr" presetSubtype="0" fill="hold" nodeType="withEffect">
                                  <p:stCondLst>
                                    <p:cond delay="0"/>
                                  </p:stCondLst>
                                  <p:childTnLst>
                                    <p:set>
                                      <p:cBhvr>
                                        <p:cTn id="63" dur="1" fill="hold">
                                          <p:stCondLst>
                                            <p:cond delay="0"/>
                                          </p:stCondLst>
                                        </p:cTn>
                                        <p:tgtEl>
                                          <p:spTgt spid="4769"/>
                                        </p:tgtEl>
                                        <p:attrNameLst>
                                          <p:attrName>style.visibility</p:attrName>
                                        </p:attrNameLst>
                                      </p:cBhvr>
                                      <p:to>
                                        <p:strVal val="visible"/>
                                      </p:to>
                                    </p:set>
                                    <p:animEffect transition="in" filter="fade">
                                      <p:cBhvr>
                                        <p:cTn id="64" dur="1000"/>
                                        <p:tgtEl>
                                          <p:spTgt spid="4769"/>
                                        </p:tgtEl>
                                      </p:cBhvr>
                                    </p:animEffect>
                                  </p:childTnLst>
                                </p:cTn>
                              </p:par>
                              <p:par>
                                <p:cTn id="65" presetID="10" presetClass="entr" presetSubtype="0" fill="hold" nodeType="withEffect">
                                  <p:stCondLst>
                                    <p:cond delay="0"/>
                                  </p:stCondLst>
                                  <p:childTnLst>
                                    <p:set>
                                      <p:cBhvr>
                                        <p:cTn id="66" dur="1" fill="hold">
                                          <p:stCondLst>
                                            <p:cond delay="0"/>
                                          </p:stCondLst>
                                        </p:cTn>
                                        <p:tgtEl>
                                          <p:spTgt spid="4770"/>
                                        </p:tgtEl>
                                        <p:attrNameLst>
                                          <p:attrName>style.visibility</p:attrName>
                                        </p:attrNameLst>
                                      </p:cBhvr>
                                      <p:to>
                                        <p:strVal val="visible"/>
                                      </p:to>
                                    </p:set>
                                    <p:animEffect transition="in" filter="fade">
                                      <p:cBhvr>
                                        <p:cTn id="67" dur="1000"/>
                                        <p:tgtEl>
                                          <p:spTgt spid="4770"/>
                                        </p:tgtEl>
                                      </p:cBhvr>
                                    </p:animEffect>
                                  </p:childTnLst>
                                </p:cTn>
                              </p:par>
                              <p:par>
                                <p:cTn id="68" presetID="10" presetClass="entr" presetSubtype="0" fill="hold" nodeType="withEffect">
                                  <p:stCondLst>
                                    <p:cond delay="0"/>
                                  </p:stCondLst>
                                  <p:childTnLst>
                                    <p:set>
                                      <p:cBhvr>
                                        <p:cTn id="69" dur="1" fill="hold">
                                          <p:stCondLst>
                                            <p:cond delay="0"/>
                                          </p:stCondLst>
                                        </p:cTn>
                                        <p:tgtEl>
                                          <p:spTgt spid="4771"/>
                                        </p:tgtEl>
                                        <p:attrNameLst>
                                          <p:attrName>style.visibility</p:attrName>
                                        </p:attrNameLst>
                                      </p:cBhvr>
                                      <p:to>
                                        <p:strVal val="visible"/>
                                      </p:to>
                                    </p:set>
                                    <p:animEffect transition="in" filter="fade">
                                      <p:cBhvr>
                                        <p:cTn id="70" dur="1000"/>
                                        <p:tgtEl>
                                          <p:spTgt spid="4771"/>
                                        </p:tgtEl>
                                      </p:cBhvr>
                                    </p:animEffect>
                                  </p:childTnLst>
                                </p:cTn>
                              </p:par>
                              <p:par>
                                <p:cTn id="71" presetID="10" presetClass="entr" presetSubtype="0" fill="hold" nodeType="withEffect">
                                  <p:stCondLst>
                                    <p:cond delay="0"/>
                                  </p:stCondLst>
                                  <p:childTnLst>
                                    <p:set>
                                      <p:cBhvr>
                                        <p:cTn id="72" dur="1" fill="hold">
                                          <p:stCondLst>
                                            <p:cond delay="0"/>
                                          </p:stCondLst>
                                        </p:cTn>
                                        <p:tgtEl>
                                          <p:spTgt spid="4772"/>
                                        </p:tgtEl>
                                        <p:attrNameLst>
                                          <p:attrName>style.visibility</p:attrName>
                                        </p:attrNameLst>
                                      </p:cBhvr>
                                      <p:to>
                                        <p:strVal val="visible"/>
                                      </p:to>
                                    </p:set>
                                    <p:animEffect transition="in" filter="fade">
                                      <p:cBhvr>
                                        <p:cTn id="73" dur="1000"/>
                                        <p:tgtEl>
                                          <p:spTgt spid="4772"/>
                                        </p:tgtEl>
                                      </p:cBhvr>
                                    </p:animEffect>
                                  </p:childTnLst>
                                </p:cTn>
                              </p:par>
                              <p:par>
                                <p:cTn id="74" presetID="10" presetClass="entr" presetSubtype="0" fill="hold" nodeType="withEffect">
                                  <p:stCondLst>
                                    <p:cond delay="0"/>
                                  </p:stCondLst>
                                  <p:childTnLst>
                                    <p:set>
                                      <p:cBhvr>
                                        <p:cTn id="75" dur="1" fill="hold">
                                          <p:stCondLst>
                                            <p:cond delay="0"/>
                                          </p:stCondLst>
                                        </p:cTn>
                                        <p:tgtEl>
                                          <p:spTgt spid="4773"/>
                                        </p:tgtEl>
                                        <p:attrNameLst>
                                          <p:attrName>style.visibility</p:attrName>
                                        </p:attrNameLst>
                                      </p:cBhvr>
                                      <p:to>
                                        <p:strVal val="visible"/>
                                      </p:to>
                                    </p:set>
                                    <p:animEffect transition="in" filter="fade">
                                      <p:cBhvr>
                                        <p:cTn id="76" dur="1000"/>
                                        <p:tgtEl>
                                          <p:spTgt spid="4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77"/>
        <p:cNvGrpSpPr/>
        <p:nvPr/>
      </p:nvGrpSpPr>
      <p:grpSpPr>
        <a:xfrm>
          <a:off x="0" y="0"/>
          <a:ext cx="0" cy="0"/>
          <a:chOff x="0" y="0"/>
          <a:chExt cx="0" cy="0"/>
        </a:xfrm>
      </p:grpSpPr>
      <p:sp>
        <p:nvSpPr>
          <p:cNvPr id="4778" name="Google Shape;4778;p110"/>
          <p:cNvSpPr txBox="1">
            <a:spLocks noGrp="1"/>
          </p:cNvSpPr>
          <p:nvPr>
            <p:ph type="title"/>
          </p:nvPr>
        </p:nvSpPr>
        <p:spPr>
          <a:xfrm>
            <a:off x="715500" y="538250"/>
            <a:ext cx="7713000" cy="420600"/>
          </a:xfrm>
          <a:prstGeom prst="rect">
            <a:avLst/>
          </a:prstGeom>
        </p:spPr>
        <p:txBody>
          <a:bodyPr spcFirstLastPara="1" wrap="square" lIns="91425" tIns="0" rIns="155425" bIns="91425" anchor="t" anchorCtr="0">
            <a:noAutofit/>
          </a:bodyPr>
          <a:lstStyle/>
          <a:p>
            <a:pPr marL="0" lvl="0" indent="0" algn="l" rtl="0">
              <a:spcBef>
                <a:spcPts val="0"/>
              </a:spcBef>
              <a:spcAft>
                <a:spcPts val="0"/>
              </a:spcAft>
              <a:buNone/>
            </a:pPr>
            <a:r>
              <a:rPr lang="en"/>
              <a:t>SEARCH FOR PARTNERS</a:t>
            </a:r>
            <a:endParaRPr sz="1650" b="1">
              <a:solidFill>
                <a:srgbClr val="292929"/>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a:p>
        </p:txBody>
      </p:sp>
      <p:pic>
        <p:nvPicPr>
          <p:cNvPr id="4779" name="Google Shape;4779;p110"/>
          <p:cNvPicPr preferRelativeResize="0"/>
          <p:nvPr/>
        </p:nvPicPr>
        <p:blipFill>
          <a:blip r:embed="rId3">
            <a:alphaModFix/>
          </a:blip>
          <a:stretch>
            <a:fillRect/>
          </a:stretch>
        </p:blipFill>
        <p:spPr>
          <a:xfrm>
            <a:off x="6179814" y="-978025"/>
            <a:ext cx="2527512" cy="2681250"/>
          </a:xfrm>
          <a:prstGeom prst="rect">
            <a:avLst/>
          </a:prstGeom>
          <a:noFill/>
          <a:ln>
            <a:noFill/>
          </a:ln>
        </p:spPr>
      </p:pic>
      <p:sp>
        <p:nvSpPr>
          <p:cNvPr id="4780" name="Google Shape;4780;p110"/>
          <p:cNvSpPr txBox="1">
            <a:spLocks noGrp="1"/>
          </p:cNvSpPr>
          <p:nvPr>
            <p:ph type="subTitle" idx="1"/>
          </p:nvPr>
        </p:nvSpPr>
        <p:spPr>
          <a:xfrm>
            <a:off x="4836309" y="1844780"/>
            <a:ext cx="2266800" cy="443400"/>
          </a:xfrm>
          <a:prstGeom prst="rect">
            <a:avLst/>
          </a:prstGeom>
        </p:spPr>
        <p:txBody>
          <a:bodyPr spcFirstLastPara="1" wrap="square" lIns="91425" tIns="91425" rIns="155425" bIns="91425" anchor="b" anchorCtr="0">
            <a:noAutofit/>
          </a:bodyPr>
          <a:lstStyle/>
          <a:p>
            <a:pPr marL="0" lvl="0" indent="0" algn="l" rtl="0">
              <a:spcBef>
                <a:spcPts val="0"/>
              </a:spcBef>
              <a:spcAft>
                <a:spcPts val="0"/>
              </a:spcAft>
              <a:buNone/>
            </a:pPr>
            <a:r>
              <a:rPr lang="en"/>
              <a:t>Venus</a:t>
            </a:r>
            <a:endParaRPr/>
          </a:p>
        </p:txBody>
      </p:sp>
      <p:sp>
        <p:nvSpPr>
          <p:cNvPr id="4781" name="Google Shape;4781;p110"/>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782" name="Google Shape;4782;p110"/>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783" name="Google Shape;4783;p110"/>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784" name="Google Shape;4784;p110"/>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785" name="Google Shape;4785;p110"/>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a:t>
            </a:r>
            <a:endParaRPr/>
          </a:p>
        </p:txBody>
      </p:sp>
      <p:sp>
        <p:nvSpPr>
          <p:cNvPr id="4786" name="Google Shape;4786;p110"/>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787" name="Google Shape;4787;p110"/>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 hydrogen and helium</a:t>
            </a:r>
            <a:endParaRPr/>
          </a:p>
        </p:txBody>
      </p:sp>
      <p:sp>
        <p:nvSpPr>
          <p:cNvPr id="4788" name="Google Shape;4788;p110"/>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789" name="Google Shape;4789;p110"/>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grpSp>
        <p:nvGrpSpPr>
          <p:cNvPr id="4790" name="Google Shape;4790;p110"/>
          <p:cNvGrpSpPr/>
          <p:nvPr/>
        </p:nvGrpSpPr>
        <p:grpSpPr>
          <a:xfrm>
            <a:off x="6179821" y="3940621"/>
            <a:ext cx="793256" cy="182899"/>
            <a:chOff x="2685575" y="2835950"/>
            <a:chExt cx="433000" cy="99825"/>
          </a:xfrm>
        </p:grpSpPr>
        <p:sp>
          <p:nvSpPr>
            <p:cNvPr id="4791" name="Google Shape;4791;p11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11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78"/>
                                        </p:tgtEl>
                                        <p:attrNameLst>
                                          <p:attrName>style.visibility</p:attrName>
                                        </p:attrNameLst>
                                      </p:cBhvr>
                                      <p:to>
                                        <p:strVal val="visible"/>
                                      </p:to>
                                    </p:set>
                                    <p:anim calcmode="lin" valueType="num">
                                      <p:cBhvr additive="base">
                                        <p:cTn id="7" dur="1000"/>
                                        <p:tgtEl>
                                          <p:spTgt spid="477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90"/>
                                        </p:tgtEl>
                                        <p:attrNameLst>
                                          <p:attrName>style.visibility</p:attrName>
                                        </p:attrNameLst>
                                      </p:cBhvr>
                                      <p:to>
                                        <p:strVal val="visible"/>
                                      </p:to>
                                    </p:set>
                                    <p:anim calcmode="lin" valueType="num">
                                      <p:cBhvr additive="base">
                                        <p:cTn id="10" dur="1000"/>
                                        <p:tgtEl>
                                          <p:spTgt spid="4790"/>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4779"/>
                                        </p:tgtEl>
                                        <p:attrNameLst>
                                          <p:attrName>style.visibility</p:attrName>
                                        </p:attrNameLst>
                                      </p:cBhvr>
                                      <p:to>
                                        <p:strVal val="visible"/>
                                      </p:to>
                                    </p:set>
                                    <p:anim calcmode="lin" valueType="num">
                                      <p:cBhvr additive="base">
                                        <p:cTn id="13" dur="1000"/>
                                        <p:tgtEl>
                                          <p:spTgt spid="4779"/>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4780"/>
                                        </p:tgtEl>
                                        <p:attrNameLst>
                                          <p:attrName>style.visibility</p:attrName>
                                        </p:attrNameLst>
                                      </p:cBhvr>
                                      <p:to>
                                        <p:strVal val="visible"/>
                                      </p:to>
                                    </p:set>
                                    <p:animEffect transition="in" filter="fade">
                                      <p:cBhvr>
                                        <p:cTn id="16" dur="1000"/>
                                        <p:tgtEl>
                                          <p:spTgt spid="4780"/>
                                        </p:tgtEl>
                                      </p:cBhvr>
                                    </p:animEffect>
                                  </p:childTnLst>
                                </p:cTn>
                              </p:par>
                              <p:par>
                                <p:cTn id="17" presetID="10" presetClass="entr" presetSubtype="0" fill="hold" nodeType="withEffect">
                                  <p:stCondLst>
                                    <p:cond delay="0"/>
                                  </p:stCondLst>
                                  <p:childTnLst>
                                    <p:set>
                                      <p:cBhvr>
                                        <p:cTn id="18" dur="1" fill="hold">
                                          <p:stCondLst>
                                            <p:cond delay="0"/>
                                          </p:stCondLst>
                                        </p:cTn>
                                        <p:tgtEl>
                                          <p:spTgt spid="4781"/>
                                        </p:tgtEl>
                                        <p:attrNameLst>
                                          <p:attrName>style.visibility</p:attrName>
                                        </p:attrNameLst>
                                      </p:cBhvr>
                                      <p:to>
                                        <p:strVal val="visible"/>
                                      </p:to>
                                    </p:set>
                                    <p:animEffect transition="in" filter="fade">
                                      <p:cBhvr>
                                        <p:cTn id="19" dur="1000"/>
                                        <p:tgtEl>
                                          <p:spTgt spid="4781"/>
                                        </p:tgtEl>
                                      </p:cBhvr>
                                    </p:animEffect>
                                  </p:childTnLst>
                                </p:cTn>
                              </p:par>
                              <p:par>
                                <p:cTn id="20" presetID="10" presetClass="entr" presetSubtype="0" fill="hold" nodeType="withEffect">
                                  <p:stCondLst>
                                    <p:cond delay="0"/>
                                  </p:stCondLst>
                                  <p:childTnLst>
                                    <p:set>
                                      <p:cBhvr>
                                        <p:cTn id="21" dur="1" fill="hold">
                                          <p:stCondLst>
                                            <p:cond delay="0"/>
                                          </p:stCondLst>
                                        </p:cTn>
                                        <p:tgtEl>
                                          <p:spTgt spid="4782"/>
                                        </p:tgtEl>
                                        <p:attrNameLst>
                                          <p:attrName>style.visibility</p:attrName>
                                        </p:attrNameLst>
                                      </p:cBhvr>
                                      <p:to>
                                        <p:strVal val="visible"/>
                                      </p:to>
                                    </p:set>
                                    <p:animEffect transition="in" filter="fade">
                                      <p:cBhvr>
                                        <p:cTn id="22" dur="1000"/>
                                        <p:tgtEl>
                                          <p:spTgt spid="4782"/>
                                        </p:tgtEl>
                                      </p:cBhvr>
                                    </p:animEffect>
                                  </p:childTnLst>
                                </p:cTn>
                              </p:par>
                              <p:par>
                                <p:cTn id="23" presetID="10" presetClass="entr" presetSubtype="0" fill="hold" nodeType="withEffect">
                                  <p:stCondLst>
                                    <p:cond delay="0"/>
                                  </p:stCondLst>
                                  <p:childTnLst>
                                    <p:set>
                                      <p:cBhvr>
                                        <p:cTn id="24" dur="1" fill="hold">
                                          <p:stCondLst>
                                            <p:cond delay="0"/>
                                          </p:stCondLst>
                                        </p:cTn>
                                        <p:tgtEl>
                                          <p:spTgt spid="4783"/>
                                        </p:tgtEl>
                                        <p:attrNameLst>
                                          <p:attrName>style.visibility</p:attrName>
                                        </p:attrNameLst>
                                      </p:cBhvr>
                                      <p:to>
                                        <p:strVal val="visible"/>
                                      </p:to>
                                    </p:set>
                                    <p:animEffect transition="in" filter="fade">
                                      <p:cBhvr>
                                        <p:cTn id="25" dur="1000"/>
                                        <p:tgtEl>
                                          <p:spTgt spid="4783"/>
                                        </p:tgtEl>
                                      </p:cBhvr>
                                    </p:animEffect>
                                  </p:childTnLst>
                                </p:cTn>
                              </p:par>
                              <p:par>
                                <p:cTn id="26" presetID="10" presetClass="entr" presetSubtype="0" fill="hold" nodeType="withEffect">
                                  <p:stCondLst>
                                    <p:cond delay="0"/>
                                  </p:stCondLst>
                                  <p:childTnLst>
                                    <p:set>
                                      <p:cBhvr>
                                        <p:cTn id="27" dur="1" fill="hold">
                                          <p:stCondLst>
                                            <p:cond delay="0"/>
                                          </p:stCondLst>
                                        </p:cTn>
                                        <p:tgtEl>
                                          <p:spTgt spid="4784"/>
                                        </p:tgtEl>
                                        <p:attrNameLst>
                                          <p:attrName>style.visibility</p:attrName>
                                        </p:attrNameLst>
                                      </p:cBhvr>
                                      <p:to>
                                        <p:strVal val="visible"/>
                                      </p:to>
                                    </p:set>
                                    <p:animEffect transition="in" filter="fade">
                                      <p:cBhvr>
                                        <p:cTn id="28" dur="1000"/>
                                        <p:tgtEl>
                                          <p:spTgt spid="4784"/>
                                        </p:tgtEl>
                                      </p:cBhvr>
                                    </p:animEffect>
                                  </p:childTnLst>
                                </p:cTn>
                              </p:par>
                              <p:par>
                                <p:cTn id="29" presetID="10" presetClass="entr" presetSubtype="0" fill="hold" nodeType="withEffect">
                                  <p:stCondLst>
                                    <p:cond delay="0"/>
                                  </p:stCondLst>
                                  <p:childTnLst>
                                    <p:set>
                                      <p:cBhvr>
                                        <p:cTn id="30" dur="1" fill="hold">
                                          <p:stCondLst>
                                            <p:cond delay="0"/>
                                          </p:stCondLst>
                                        </p:cTn>
                                        <p:tgtEl>
                                          <p:spTgt spid="4785"/>
                                        </p:tgtEl>
                                        <p:attrNameLst>
                                          <p:attrName>style.visibility</p:attrName>
                                        </p:attrNameLst>
                                      </p:cBhvr>
                                      <p:to>
                                        <p:strVal val="visible"/>
                                      </p:to>
                                    </p:set>
                                    <p:animEffect transition="in" filter="fade">
                                      <p:cBhvr>
                                        <p:cTn id="31" dur="1000"/>
                                        <p:tgtEl>
                                          <p:spTgt spid="4785"/>
                                        </p:tgtEl>
                                      </p:cBhvr>
                                    </p:animEffect>
                                  </p:childTnLst>
                                </p:cTn>
                              </p:par>
                              <p:par>
                                <p:cTn id="32" presetID="10" presetClass="entr" presetSubtype="0" fill="hold" nodeType="withEffect">
                                  <p:stCondLst>
                                    <p:cond delay="0"/>
                                  </p:stCondLst>
                                  <p:childTnLst>
                                    <p:set>
                                      <p:cBhvr>
                                        <p:cTn id="33" dur="1" fill="hold">
                                          <p:stCondLst>
                                            <p:cond delay="0"/>
                                          </p:stCondLst>
                                        </p:cTn>
                                        <p:tgtEl>
                                          <p:spTgt spid="4786"/>
                                        </p:tgtEl>
                                        <p:attrNameLst>
                                          <p:attrName>style.visibility</p:attrName>
                                        </p:attrNameLst>
                                      </p:cBhvr>
                                      <p:to>
                                        <p:strVal val="visible"/>
                                      </p:to>
                                    </p:set>
                                    <p:animEffect transition="in" filter="fade">
                                      <p:cBhvr>
                                        <p:cTn id="34" dur="1000"/>
                                        <p:tgtEl>
                                          <p:spTgt spid="4786"/>
                                        </p:tgtEl>
                                      </p:cBhvr>
                                    </p:animEffect>
                                  </p:childTnLst>
                                </p:cTn>
                              </p:par>
                              <p:par>
                                <p:cTn id="35" presetID="10" presetClass="entr" presetSubtype="0" fill="hold" nodeType="withEffect">
                                  <p:stCondLst>
                                    <p:cond delay="0"/>
                                  </p:stCondLst>
                                  <p:childTnLst>
                                    <p:set>
                                      <p:cBhvr>
                                        <p:cTn id="36" dur="1" fill="hold">
                                          <p:stCondLst>
                                            <p:cond delay="0"/>
                                          </p:stCondLst>
                                        </p:cTn>
                                        <p:tgtEl>
                                          <p:spTgt spid="4788"/>
                                        </p:tgtEl>
                                        <p:attrNameLst>
                                          <p:attrName>style.visibility</p:attrName>
                                        </p:attrNameLst>
                                      </p:cBhvr>
                                      <p:to>
                                        <p:strVal val="visible"/>
                                      </p:to>
                                    </p:set>
                                    <p:animEffect transition="in" filter="fade">
                                      <p:cBhvr>
                                        <p:cTn id="37" dur="1000"/>
                                        <p:tgtEl>
                                          <p:spTgt spid="4788"/>
                                        </p:tgtEl>
                                      </p:cBhvr>
                                    </p:animEffect>
                                  </p:childTnLst>
                                </p:cTn>
                              </p:par>
                              <p:par>
                                <p:cTn id="38" presetID="10" presetClass="entr" presetSubtype="0" fill="hold" nodeType="withEffect">
                                  <p:stCondLst>
                                    <p:cond delay="0"/>
                                  </p:stCondLst>
                                  <p:childTnLst>
                                    <p:set>
                                      <p:cBhvr>
                                        <p:cTn id="39" dur="1" fill="hold">
                                          <p:stCondLst>
                                            <p:cond delay="0"/>
                                          </p:stCondLst>
                                        </p:cTn>
                                        <p:tgtEl>
                                          <p:spTgt spid="4789"/>
                                        </p:tgtEl>
                                        <p:attrNameLst>
                                          <p:attrName>style.visibility</p:attrName>
                                        </p:attrNameLst>
                                      </p:cBhvr>
                                      <p:to>
                                        <p:strVal val="visible"/>
                                      </p:to>
                                    </p:set>
                                    <p:animEffect transition="in" filter="fade">
                                      <p:cBhvr>
                                        <p:cTn id="40" dur="1000"/>
                                        <p:tgtEl>
                                          <p:spTgt spid="4789"/>
                                        </p:tgtEl>
                                      </p:cBhvr>
                                    </p:animEffect>
                                  </p:childTnLst>
                                </p:cTn>
                              </p:par>
                              <p:par>
                                <p:cTn id="41" presetID="10" presetClass="entr" presetSubtype="0" fill="hold" nodeType="withEffect">
                                  <p:stCondLst>
                                    <p:cond delay="0"/>
                                  </p:stCondLst>
                                  <p:childTnLst>
                                    <p:set>
                                      <p:cBhvr>
                                        <p:cTn id="42" dur="1" fill="hold">
                                          <p:stCondLst>
                                            <p:cond delay="0"/>
                                          </p:stCondLst>
                                        </p:cTn>
                                        <p:tgtEl>
                                          <p:spTgt spid="4787"/>
                                        </p:tgtEl>
                                        <p:attrNameLst>
                                          <p:attrName>style.visibility</p:attrName>
                                        </p:attrNameLst>
                                      </p:cBhvr>
                                      <p:to>
                                        <p:strVal val="visible"/>
                                      </p:to>
                                    </p:set>
                                    <p:animEffect transition="in" filter="fade">
                                      <p:cBhvr>
                                        <p:cTn id="43" dur="1000"/>
                                        <p:tgtEl>
                                          <p:spTgt spid="4787"/>
                                        </p:tgtEl>
                                      </p:cBhvr>
                                    </p:animEffect>
                                  </p:childTnLst>
                                </p:cTn>
                              </p:par>
                              <p:par>
                                <p:cTn id="44" presetID="10" presetClass="entr" presetSubtype="0" fill="hold" nodeType="withEffect">
                                  <p:stCondLst>
                                    <p:cond delay="0"/>
                                  </p:stCondLst>
                                  <p:childTnLst>
                                    <p:set>
                                      <p:cBhvr>
                                        <p:cTn id="45" dur="1" fill="hold">
                                          <p:stCondLst>
                                            <p:cond delay="0"/>
                                          </p:stCondLst>
                                        </p:cTn>
                                        <p:tgtEl>
                                          <p:spTgt spid="4795"/>
                                        </p:tgtEl>
                                        <p:attrNameLst>
                                          <p:attrName>style.visibility</p:attrName>
                                        </p:attrNameLst>
                                      </p:cBhvr>
                                      <p:to>
                                        <p:strVal val="visible"/>
                                      </p:to>
                                    </p:set>
                                    <p:animEffect transition="in" filter="fade">
                                      <p:cBhvr>
                                        <p:cTn id="46" dur="1000"/>
                                        <p:tgtEl>
                                          <p:spTgt spid="4795"/>
                                        </p:tgtEl>
                                      </p:cBhvr>
                                    </p:animEffect>
                                  </p:childTnLst>
                                </p:cTn>
                              </p:par>
                              <p:par>
                                <p:cTn id="47" presetID="10" presetClass="entr" presetSubtype="0" fill="hold" nodeType="withEffect">
                                  <p:stCondLst>
                                    <p:cond delay="0"/>
                                  </p:stCondLst>
                                  <p:childTnLst>
                                    <p:set>
                                      <p:cBhvr>
                                        <p:cTn id="48" dur="1" fill="hold">
                                          <p:stCondLst>
                                            <p:cond delay="0"/>
                                          </p:stCondLst>
                                        </p:cTn>
                                        <p:tgtEl>
                                          <p:spTgt spid="4796"/>
                                        </p:tgtEl>
                                        <p:attrNameLst>
                                          <p:attrName>style.visibility</p:attrName>
                                        </p:attrNameLst>
                                      </p:cBhvr>
                                      <p:to>
                                        <p:strVal val="visible"/>
                                      </p:to>
                                    </p:set>
                                    <p:animEffect transition="in" filter="fade">
                                      <p:cBhvr>
                                        <p:cTn id="49" dur="1000"/>
                                        <p:tgtEl>
                                          <p:spTgt spid="4796"/>
                                        </p:tgtEl>
                                      </p:cBhvr>
                                    </p:animEffect>
                                  </p:childTnLst>
                                </p:cTn>
                              </p:par>
                              <p:par>
                                <p:cTn id="50" presetID="10" presetClass="entr" presetSubtype="0" fill="hold" nodeType="withEffect">
                                  <p:stCondLst>
                                    <p:cond delay="0"/>
                                  </p:stCondLst>
                                  <p:childTnLst>
                                    <p:set>
                                      <p:cBhvr>
                                        <p:cTn id="51" dur="1" fill="hold">
                                          <p:stCondLst>
                                            <p:cond delay="0"/>
                                          </p:stCondLst>
                                        </p:cTn>
                                        <p:tgtEl>
                                          <p:spTgt spid="4797"/>
                                        </p:tgtEl>
                                        <p:attrNameLst>
                                          <p:attrName>style.visibility</p:attrName>
                                        </p:attrNameLst>
                                      </p:cBhvr>
                                      <p:to>
                                        <p:strVal val="visible"/>
                                      </p:to>
                                    </p:set>
                                    <p:animEffect transition="in" filter="fade">
                                      <p:cBhvr>
                                        <p:cTn id="52" dur="1000"/>
                                        <p:tgtEl>
                                          <p:spTgt spid="4797"/>
                                        </p:tgtEl>
                                      </p:cBhvr>
                                    </p:animEffect>
                                  </p:childTnLst>
                                </p:cTn>
                              </p:par>
                              <p:par>
                                <p:cTn id="53" presetID="10" presetClass="entr" presetSubtype="0" fill="hold" nodeType="withEffect">
                                  <p:stCondLst>
                                    <p:cond delay="0"/>
                                  </p:stCondLst>
                                  <p:childTnLst>
                                    <p:set>
                                      <p:cBhvr>
                                        <p:cTn id="54" dur="1" fill="hold">
                                          <p:stCondLst>
                                            <p:cond delay="0"/>
                                          </p:stCondLst>
                                        </p:cTn>
                                        <p:tgtEl>
                                          <p:spTgt spid="4798"/>
                                        </p:tgtEl>
                                        <p:attrNameLst>
                                          <p:attrName>style.visibility</p:attrName>
                                        </p:attrNameLst>
                                      </p:cBhvr>
                                      <p:to>
                                        <p:strVal val="visible"/>
                                      </p:to>
                                    </p:set>
                                    <p:animEffect transition="in" filter="fade">
                                      <p:cBhvr>
                                        <p:cTn id="55" dur="1000"/>
                                        <p:tgtEl>
                                          <p:spTgt spid="4798"/>
                                        </p:tgtEl>
                                      </p:cBhvr>
                                    </p:animEffect>
                                  </p:childTnLst>
                                </p:cTn>
                              </p:par>
                              <p:par>
                                <p:cTn id="56" presetID="10" presetClass="entr" presetSubtype="0" fill="hold" nodeType="withEffect">
                                  <p:stCondLst>
                                    <p:cond delay="0"/>
                                  </p:stCondLst>
                                  <p:childTnLst>
                                    <p:set>
                                      <p:cBhvr>
                                        <p:cTn id="57" dur="1" fill="hold">
                                          <p:stCondLst>
                                            <p:cond delay="0"/>
                                          </p:stCondLst>
                                        </p:cTn>
                                        <p:tgtEl>
                                          <p:spTgt spid="4799"/>
                                        </p:tgtEl>
                                        <p:attrNameLst>
                                          <p:attrName>style.visibility</p:attrName>
                                        </p:attrNameLst>
                                      </p:cBhvr>
                                      <p:to>
                                        <p:strVal val="visible"/>
                                      </p:to>
                                    </p:set>
                                    <p:animEffect transition="in" filter="fade">
                                      <p:cBhvr>
                                        <p:cTn id="58" dur="1000"/>
                                        <p:tgtEl>
                                          <p:spTgt spid="4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sp>
        <p:nvSpPr>
          <p:cNvPr id="4804" name="Google Shape;4804;p11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TEAM</a:t>
            </a:r>
            <a:endParaRPr/>
          </a:p>
        </p:txBody>
      </p:sp>
      <p:sp>
        <p:nvSpPr>
          <p:cNvPr id="4805" name="Google Shape;4805;p111"/>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Anna Smith</a:t>
            </a:r>
            <a:endParaRPr/>
          </a:p>
        </p:txBody>
      </p:sp>
      <p:sp>
        <p:nvSpPr>
          <p:cNvPr id="4806" name="Google Shape;4806;p111"/>
          <p:cNvSpPr txBox="1">
            <a:spLocks noGrp="1"/>
          </p:cNvSpPr>
          <p:nvPr>
            <p:ph type="subTitle" idx="2"/>
          </p:nvPr>
        </p:nvSpPr>
        <p:spPr>
          <a:xfrm>
            <a:off x="3431088" y="3405290"/>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4807" name="Google Shape;4807;p111"/>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Linda Adams</a:t>
            </a:r>
            <a:endParaRPr/>
          </a:p>
        </p:txBody>
      </p:sp>
      <p:sp>
        <p:nvSpPr>
          <p:cNvPr id="4808" name="Google Shape;4808;p111"/>
          <p:cNvSpPr txBox="1">
            <a:spLocks noGrp="1"/>
          </p:cNvSpPr>
          <p:nvPr>
            <p:ph type="subTitle" idx="4"/>
          </p:nvPr>
        </p:nvSpPr>
        <p:spPr>
          <a:xfrm>
            <a:off x="5846625" y="3405290"/>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4809" name="Google Shape;4809;p111"/>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Doe</a:t>
            </a:r>
            <a:endParaRPr/>
          </a:p>
        </p:txBody>
      </p:sp>
      <p:sp>
        <p:nvSpPr>
          <p:cNvPr id="4810" name="Google Shape;4810;p111"/>
          <p:cNvSpPr txBox="1">
            <a:spLocks noGrp="1"/>
          </p:cNvSpPr>
          <p:nvPr>
            <p:ph type="subTitle" idx="6"/>
          </p:nvPr>
        </p:nvSpPr>
        <p:spPr>
          <a:xfrm>
            <a:off x="1015550" y="3405290"/>
            <a:ext cx="2281800" cy="47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4811" name="Google Shape;4811;p111"/>
          <p:cNvPicPr preferRelativeResize="0"/>
          <p:nvPr/>
        </p:nvPicPr>
        <p:blipFill rotWithShape="1">
          <a:blip r:embed="rId3">
            <a:alphaModFix/>
          </a:blip>
          <a:srcRect l="64831" t="16231" r="8732" b="45566"/>
          <a:stretch/>
        </p:blipFill>
        <p:spPr>
          <a:xfrm>
            <a:off x="1602800" y="1756025"/>
            <a:ext cx="1107300" cy="1082400"/>
          </a:xfrm>
          <a:prstGeom prst="rect">
            <a:avLst/>
          </a:prstGeom>
          <a:noFill/>
          <a:ln w="9525" cap="flat" cmpd="sng">
            <a:solidFill>
              <a:schemeClr val="dk2"/>
            </a:solidFill>
            <a:prstDash val="solid"/>
            <a:round/>
            <a:headEnd type="none" w="sm" len="sm"/>
            <a:tailEnd type="none" w="sm" len="sm"/>
          </a:ln>
        </p:spPr>
      </p:pic>
      <p:pic>
        <p:nvPicPr>
          <p:cNvPr id="4812" name="Google Shape;4812;p111"/>
          <p:cNvPicPr preferRelativeResize="0"/>
          <p:nvPr/>
        </p:nvPicPr>
        <p:blipFill rotWithShape="1">
          <a:blip r:embed="rId4">
            <a:alphaModFix/>
          </a:blip>
          <a:srcRect l="69174" t="5763" r="5893" b="57122"/>
          <a:stretch/>
        </p:blipFill>
        <p:spPr>
          <a:xfrm>
            <a:off x="4018350" y="1756025"/>
            <a:ext cx="1107300" cy="1082400"/>
          </a:xfrm>
          <a:prstGeom prst="rect">
            <a:avLst/>
          </a:prstGeom>
          <a:noFill/>
          <a:ln w="9525" cap="flat" cmpd="sng">
            <a:solidFill>
              <a:schemeClr val="dk2"/>
            </a:solidFill>
            <a:prstDash val="solid"/>
            <a:round/>
            <a:headEnd type="none" w="sm" len="sm"/>
            <a:tailEnd type="none" w="sm" len="sm"/>
          </a:ln>
        </p:spPr>
      </p:pic>
      <p:pic>
        <p:nvPicPr>
          <p:cNvPr id="4813" name="Google Shape;4813;p111"/>
          <p:cNvPicPr preferRelativeResize="0"/>
          <p:nvPr/>
        </p:nvPicPr>
        <p:blipFill rotWithShape="1">
          <a:blip r:embed="rId5">
            <a:alphaModFix/>
          </a:blip>
          <a:srcRect l="52088" t="19480" r="23901" b="45312"/>
          <a:stretch/>
        </p:blipFill>
        <p:spPr>
          <a:xfrm>
            <a:off x="6433900" y="1756025"/>
            <a:ext cx="1107300" cy="1082400"/>
          </a:xfrm>
          <a:prstGeom prst="rect">
            <a:avLst/>
          </a:prstGeom>
          <a:noFill/>
          <a:ln w="9525" cap="flat" cmpd="sng">
            <a:solidFill>
              <a:schemeClr val="dk2"/>
            </a:solidFill>
            <a:prstDash val="solid"/>
            <a:round/>
            <a:headEnd type="none" w="sm" len="sm"/>
            <a:tailEnd type="none" w="sm" len="sm"/>
          </a:ln>
        </p:spPr>
      </p:pic>
      <p:grpSp>
        <p:nvGrpSpPr>
          <p:cNvPr id="4814" name="Google Shape;4814;p111"/>
          <p:cNvGrpSpPr/>
          <p:nvPr/>
        </p:nvGrpSpPr>
        <p:grpSpPr>
          <a:xfrm>
            <a:off x="7379058" y="775946"/>
            <a:ext cx="793256" cy="182899"/>
            <a:chOff x="2685575" y="2835950"/>
            <a:chExt cx="433000" cy="99825"/>
          </a:xfrm>
        </p:grpSpPr>
        <p:sp>
          <p:nvSpPr>
            <p:cNvPr id="4815" name="Google Shape;4815;p11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11"/>
          <p:cNvGrpSpPr/>
          <p:nvPr/>
        </p:nvGrpSpPr>
        <p:grpSpPr>
          <a:xfrm>
            <a:off x="4475539" y="-986753"/>
            <a:ext cx="2019176" cy="2019176"/>
            <a:chOff x="1943325" y="-220375"/>
            <a:chExt cx="1298672" cy="1298672"/>
          </a:xfrm>
        </p:grpSpPr>
        <p:sp>
          <p:nvSpPr>
            <p:cNvPr id="4820" name="Google Shape;4820;p11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8" name="Google Shape;4868;p11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1">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11"/>
                                        </p:tgtEl>
                                        <p:attrNameLst>
                                          <p:attrName>style.visibility</p:attrName>
                                        </p:attrNameLst>
                                      </p:cBhvr>
                                      <p:to>
                                        <p:strVal val="visible"/>
                                      </p:to>
                                    </p:set>
                                    <p:anim calcmode="lin" valueType="num">
                                      <p:cBhvr additive="base">
                                        <p:cTn id="7" dur="1000"/>
                                        <p:tgtEl>
                                          <p:spTgt spid="4811"/>
                                        </p:tgtEl>
                                        <p:attrNameLst>
                                          <p:attrName>ppt_w</p:attrName>
                                        </p:attrNameLst>
                                      </p:cBhvr>
                                      <p:tavLst>
                                        <p:tav tm="0">
                                          <p:val>
                                            <p:strVal val="0"/>
                                          </p:val>
                                        </p:tav>
                                        <p:tav tm="100000">
                                          <p:val>
                                            <p:strVal val="#ppt_w"/>
                                          </p:val>
                                        </p:tav>
                                      </p:tavLst>
                                    </p:anim>
                                    <p:anim calcmode="lin" valueType="num">
                                      <p:cBhvr additive="base">
                                        <p:cTn id="8" dur="1000"/>
                                        <p:tgtEl>
                                          <p:spTgt spid="481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812"/>
                                        </p:tgtEl>
                                        <p:attrNameLst>
                                          <p:attrName>style.visibility</p:attrName>
                                        </p:attrNameLst>
                                      </p:cBhvr>
                                      <p:to>
                                        <p:strVal val="visible"/>
                                      </p:to>
                                    </p:set>
                                    <p:anim calcmode="lin" valueType="num">
                                      <p:cBhvr additive="base">
                                        <p:cTn id="11" dur="1000"/>
                                        <p:tgtEl>
                                          <p:spTgt spid="4812"/>
                                        </p:tgtEl>
                                        <p:attrNameLst>
                                          <p:attrName>ppt_w</p:attrName>
                                        </p:attrNameLst>
                                      </p:cBhvr>
                                      <p:tavLst>
                                        <p:tav tm="0">
                                          <p:val>
                                            <p:strVal val="0"/>
                                          </p:val>
                                        </p:tav>
                                        <p:tav tm="100000">
                                          <p:val>
                                            <p:strVal val="#ppt_w"/>
                                          </p:val>
                                        </p:tav>
                                      </p:tavLst>
                                    </p:anim>
                                    <p:anim calcmode="lin" valueType="num">
                                      <p:cBhvr additive="base">
                                        <p:cTn id="12" dur="1000"/>
                                        <p:tgtEl>
                                          <p:spTgt spid="481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813"/>
                                        </p:tgtEl>
                                        <p:attrNameLst>
                                          <p:attrName>style.visibility</p:attrName>
                                        </p:attrNameLst>
                                      </p:cBhvr>
                                      <p:to>
                                        <p:strVal val="visible"/>
                                      </p:to>
                                    </p:set>
                                    <p:anim calcmode="lin" valueType="num">
                                      <p:cBhvr additive="base">
                                        <p:cTn id="15" dur="1000"/>
                                        <p:tgtEl>
                                          <p:spTgt spid="4813"/>
                                        </p:tgtEl>
                                        <p:attrNameLst>
                                          <p:attrName>ppt_w</p:attrName>
                                        </p:attrNameLst>
                                      </p:cBhvr>
                                      <p:tavLst>
                                        <p:tav tm="0">
                                          <p:val>
                                            <p:strVal val="0"/>
                                          </p:val>
                                        </p:tav>
                                        <p:tav tm="100000">
                                          <p:val>
                                            <p:strVal val="#ppt_w"/>
                                          </p:val>
                                        </p:tav>
                                      </p:tavLst>
                                    </p:anim>
                                    <p:anim calcmode="lin" valueType="num">
                                      <p:cBhvr additive="base">
                                        <p:cTn id="16" dur="1000"/>
                                        <p:tgtEl>
                                          <p:spTgt spid="4813"/>
                                        </p:tgtEl>
                                        <p:attrNameLst>
                                          <p:attrName>ppt_h</p:attrName>
                                        </p:attrNameLst>
                                      </p:cBhvr>
                                      <p:tavLst>
                                        <p:tav tm="0">
                                          <p:val>
                                            <p:strVal val="0"/>
                                          </p:val>
                                        </p:tav>
                                        <p:tav tm="100000">
                                          <p:val>
                                            <p:strVal val="#ppt_h"/>
                                          </p:val>
                                        </p:tav>
                                      </p:tavLst>
                                    </p:anim>
                                  </p:childTnLst>
                                </p:cTn>
                              </p:par>
                              <p:par>
                                <p:cTn id="17" presetID="2" presetClass="entr" presetSubtype="2" fill="hold" nodeType="withEffect">
                                  <p:stCondLst>
                                    <p:cond delay="0"/>
                                  </p:stCondLst>
                                  <p:childTnLst>
                                    <p:set>
                                      <p:cBhvr>
                                        <p:cTn id="18" dur="1" fill="hold">
                                          <p:stCondLst>
                                            <p:cond delay="0"/>
                                          </p:stCondLst>
                                        </p:cTn>
                                        <p:tgtEl>
                                          <p:spTgt spid="4814"/>
                                        </p:tgtEl>
                                        <p:attrNameLst>
                                          <p:attrName>style.visibility</p:attrName>
                                        </p:attrNameLst>
                                      </p:cBhvr>
                                      <p:to>
                                        <p:strVal val="visible"/>
                                      </p:to>
                                    </p:set>
                                    <p:anim calcmode="lin" valueType="num">
                                      <p:cBhvr additive="base">
                                        <p:cTn id="19" dur="1000"/>
                                        <p:tgtEl>
                                          <p:spTgt spid="4814"/>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4819"/>
                                        </p:tgtEl>
                                        <p:attrNameLst>
                                          <p:attrName>r</p:attrName>
                                        </p:attrNameLst>
                                      </p:cBhvr>
                                    </p:animRot>
                                  </p:childTnLst>
                                </p:cTn>
                              </p:par>
                              <p:par>
                                <p:cTn id="22" presetID="2" presetClass="entr" presetSubtype="8" fill="hold" nodeType="withEffect">
                                  <p:stCondLst>
                                    <p:cond delay="0"/>
                                  </p:stCondLst>
                                  <p:childTnLst>
                                    <p:set>
                                      <p:cBhvr>
                                        <p:cTn id="23" dur="1" fill="hold">
                                          <p:stCondLst>
                                            <p:cond delay="0"/>
                                          </p:stCondLst>
                                        </p:cTn>
                                        <p:tgtEl>
                                          <p:spTgt spid="4804"/>
                                        </p:tgtEl>
                                        <p:attrNameLst>
                                          <p:attrName>style.visibility</p:attrName>
                                        </p:attrNameLst>
                                      </p:cBhvr>
                                      <p:to>
                                        <p:strVal val="visible"/>
                                      </p:to>
                                    </p:set>
                                    <p:anim calcmode="lin" valueType="num">
                                      <p:cBhvr additive="base">
                                        <p:cTn id="24" dur="1000"/>
                                        <p:tgtEl>
                                          <p:spTgt spid="4804"/>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4805"/>
                                        </p:tgtEl>
                                        <p:attrNameLst>
                                          <p:attrName>style.visibility</p:attrName>
                                        </p:attrNameLst>
                                      </p:cBhvr>
                                      <p:to>
                                        <p:strVal val="visible"/>
                                      </p:to>
                                    </p:set>
                                    <p:animEffect transition="in" filter="fade">
                                      <p:cBhvr>
                                        <p:cTn id="27" dur="1000"/>
                                        <p:tgtEl>
                                          <p:spTgt spid="4805"/>
                                        </p:tgtEl>
                                      </p:cBhvr>
                                    </p:animEffect>
                                  </p:childTnLst>
                                </p:cTn>
                              </p:par>
                              <p:par>
                                <p:cTn id="28" presetID="10" presetClass="entr" presetSubtype="0" fill="hold" nodeType="withEffect">
                                  <p:stCondLst>
                                    <p:cond delay="0"/>
                                  </p:stCondLst>
                                  <p:childTnLst>
                                    <p:set>
                                      <p:cBhvr>
                                        <p:cTn id="29" dur="1" fill="hold">
                                          <p:stCondLst>
                                            <p:cond delay="0"/>
                                          </p:stCondLst>
                                        </p:cTn>
                                        <p:tgtEl>
                                          <p:spTgt spid="4806"/>
                                        </p:tgtEl>
                                        <p:attrNameLst>
                                          <p:attrName>style.visibility</p:attrName>
                                        </p:attrNameLst>
                                      </p:cBhvr>
                                      <p:to>
                                        <p:strVal val="visible"/>
                                      </p:to>
                                    </p:set>
                                    <p:animEffect transition="in" filter="fade">
                                      <p:cBhvr>
                                        <p:cTn id="30" dur="1000"/>
                                        <p:tgtEl>
                                          <p:spTgt spid="4806"/>
                                        </p:tgtEl>
                                      </p:cBhvr>
                                    </p:animEffect>
                                  </p:childTnLst>
                                </p:cTn>
                              </p:par>
                              <p:par>
                                <p:cTn id="31" presetID="10" presetClass="entr" presetSubtype="0" fill="hold" nodeType="withEffect">
                                  <p:stCondLst>
                                    <p:cond delay="0"/>
                                  </p:stCondLst>
                                  <p:childTnLst>
                                    <p:set>
                                      <p:cBhvr>
                                        <p:cTn id="32" dur="1" fill="hold">
                                          <p:stCondLst>
                                            <p:cond delay="0"/>
                                          </p:stCondLst>
                                        </p:cTn>
                                        <p:tgtEl>
                                          <p:spTgt spid="4807"/>
                                        </p:tgtEl>
                                        <p:attrNameLst>
                                          <p:attrName>style.visibility</p:attrName>
                                        </p:attrNameLst>
                                      </p:cBhvr>
                                      <p:to>
                                        <p:strVal val="visible"/>
                                      </p:to>
                                    </p:set>
                                    <p:animEffect transition="in" filter="fade">
                                      <p:cBhvr>
                                        <p:cTn id="33" dur="1000"/>
                                        <p:tgtEl>
                                          <p:spTgt spid="4807"/>
                                        </p:tgtEl>
                                      </p:cBhvr>
                                    </p:animEffect>
                                  </p:childTnLst>
                                </p:cTn>
                              </p:par>
                              <p:par>
                                <p:cTn id="34" presetID="10" presetClass="entr" presetSubtype="0" fill="hold" nodeType="withEffect">
                                  <p:stCondLst>
                                    <p:cond delay="0"/>
                                  </p:stCondLst>
                                  <p:childTnLst>
                                    <p:set>
                                      <p:cBhvr>
                                        <p:cTn id="35" dur="1" fill="hold">
                                          <p:stCondLst>
                                            <p:cond delay="0"/>
                                          </p:stCondLst>
                                        </p:cTn>
                                        <p:tgtEl>
                                          <p:spTgt spid="4808"/>
                                        </p:tgtEl>
                                        <p:attrNameLst>
                                          <p:attrName>style.visibility</p:attrName>
                                        </p:attrNameLst>
                                      </p:cBhvr>
                                      <p:to>
                                        <p:strVal val="visible"/>
                                      </p:to>
                                    </p:set>
                                    <p:animEffect transition="in" filter="fade">
                                      <p:cBhvr>
                                        <p:cTn id="36" dur="1000"/>
                                        <p:tgtEl>
                                          <p:spTgt spid="4808"/>
                                        </p:tgtEl>
                                      </p:cBhvr>
                                    </p:animEffect>
                                  </p:childTnLst>
                                </p:cTn>
                              </p:par>
                              <p:par>
                                <p:cTn id="37" presetID="10" presetClass="entr" presetSubtype="0" fill="hold" nodeType="withEffect">
                                  <p:stCondLst>
                                    <p:cond delay="0"/>
                                  </p:stCondLst>
                                  <p:childTnLst>
                                    <p:set>
                                      <p:cBhvr>
                                        <p:cTn id="38" dur="1" fill="hold">
                                          <p:stCondLst>
                                            <p:cond delay="0"/>
                                          </p:stCondLst>
                                        </p:cTn>
                                        <p:tgtEl>
                                          <p:spTgt spid="4809"/>
                                        </p:tgtEl>
                                        <p:attrNameLst>
                                          <p:attrName>style.visibility</p:attrName>
                                        </p:attrNameLst>
                                      </p:cBhvr>
                                      <p:to>
                                        <p:strVal val="visible"/>
                                      </p:to>
                                    </p:set>
                                    <p:animEffect transition="in" filter="fade">
                                      <p:cBhvr>
                                        <p:cTn id="39" dur="1000"/>
                                        <p:tgtEl>
                                          <p:spTgt spid="4809"/>
                                        </p:tgtEl>
                                      </p:cBhvr>
                                    </p:animEffect>
                                  </p:childTnLst>
                                </p:cTn>
                              </p:par>
                              <p:par>
                                <p:cTn id="40" presetID="10" presetClass="entr" presetSubtype="0" fill="hold" nodeType="withEffect">
                                  <p:stCondLst>
                                    <p:cond delay="0"/>
                                  </p:stCondLst>
                                  <p:childTnLst>
                                    <p:set>
                                      <p:cBhvr>
                                        <p:cTn id="41" dur="1" fill="hold">
                                          <p:stCondLst>
                                            <p:cond delay="0"/>
                                          </p:stCondLst>
                                        </p:cTn>
                                        <p:tgtEl>
                                          <p:spTgt spid="4810"/>
                                        </p:tgtEl>
                                        <p:attrNameLst>
                                          <p:attrName>style.visibility</p:attrName>
                                        </p:attrNameLst>
                                      </p:cBhvr>
                                      <p:to>
                                        <p:strVal val="visible"/>
                                      </p:to>
                                    </p:set>
                                    <p:animEffect transition="in" filter="fade">
                                      <p:cBhvr>
                                        <p:cTn id="42" dur="1000"/>
                                        <p:tgtEl>
                                          <p:spTgt spid="4810"/>
                                        </p:tgtEl>
                                      </p:cBhvr>
                                    </p:animEffect>
                                  </p:childTnLst>
                                </p:cTn>
                              </p:par>
                              <p:par>
                                <p:cTn id="43" presetID="10" presetClass="entr" presetSubtype="0" fill="hold" nodeType="withEffect">
                                  <p:stCondLst>
                                    <p:cond delay="0"/>
                                  </p:stCondLst>
                                  <p:childTnLst>
                                    <p:set>
                                      <p:cBhvr>
                                        <p:cTn id="44" dur="1" fill="hold">
                                          <p:stCondLst>
                                            <p:cond delay="0"/>
                                          </p:stCondLst>
                                        </p:cTn>
                                        <p:tgtEl>
                                          <p:spTgt spid="4868"/>
                                        </p:tgtEl>
                                        <p:attrNameLst>
                                          <p:attrName>style.visibility</p:attrName>
                                        </p:attrNameLst>
                                      </p:cBhvr>
                                      <p:to>
                                        <p:strVal val="visible"/>
                                      </p:to>
                                    </p:set>
                                    <p:animEffect transition="in" filter="fade">
                                      <p:cBhvr>
                                        <p:cTn id="45" dur="1000"/>
                                        <p:tgtEl>
                                          <p:spTgt spid="4868"/>
                                        </p:tgtEl>
                                      </p:cBhvr>
                                    </p:animEffect>
                                  </p:childTnLst>
                                </p:cTn>
                              </p:par>
                              <p:par>
                                <p:cTn id="46" presetID="10" presetClass="entr" presetSubtype="0" fill="hold" nodeType="withEffect">
                                  <p:stCondLst>
                                    <p:cond delay="0"/>
                                  </p:stCondLst>
                                  <p:childTnLst>
                                    <p:set>
                                      <p:cBhvr>
                                        <p:cTn id="47" dur="1" fill="hold">
                                          <p:stCondLst>
                                            <p:cond delay="0"/>
                                          </p:stCondLst>
                                        </p:cTn>
                                        <p:tgtEl>
                                          <p:spTgt spid="4869"/>
                                        </p:tgtEl>
                                        <p:attrNameLst>
                                          <p:attrName>style.visibility</p:attrName>
                                        </p:attrNameLst>
                                      </p:cBhvr>
                                      <p:to>
                                        <p:strVal val="visible"/>
                                      </p:to>
                                    </p:set>
                                    <p:animEffect transition="in" filter="fade">
                                      <p:cBhvr>
                                        <p:cTn id="48" dur="1000"/>
                                        <p:tgtEl>
                                          <p:spTgt spid="4869"/>
                                        </p:tgtEl>
                                      </p:cBhvr>
                                    </p:animEffect>
                                  </p:childTnLst>
                                </p:cTn>
                              </p:par>
                              <p:par>
                                <p:cTn id="49" presetID="10" presetClass="entr" presetSubtype="0" fill="hold" nodeType="withEffect">
                                  <p:stCondLst>
                                    <p:cond delay="0"/>
                                  </p:stCondLst>
                                  <p:childTnLst>
                                    <p:set>
                                      <p:cBhvr>
                                        <p:cTn id="50" dur="1" fill="hold">
                                          <p:stCondLst>
                                            <p:cond delay="0"/>
                                          </p:stCondLst>
                                        </p:cTn>
                                        <p:tgtEl>
                                          <p:spTgt spid="4870"/>
                                        </p:tgtEl>
                                        <p:attrNameLst>
                                          <p:attrName>style.visibility</p:attrName>
                                        </p:attrNameLst>
                                      </p:cBhvr>
                                      <p:to>
                                        <p:strVal val="visible"/>
                                      </p:to>
                                    </p:set>
                                    <p:animEffect transition="in" filter="fade">
                                      <p:cBhvr>
                                        <p:cTn id="51" dur="1000"/>
                                        <p:tgtEl>
                                          <p:spTgt spid="4870"/>
                                        </p:tgtEl>
                                      </p:cBhvr>
                                    </p:animEffect>
                                  </p:childTnLst>
                                </p:cTn>
                              </p:par>
                              <p:par>
                                <p:cTn id="52" presetID="10" presetClass="entr" presetSubtype="0" fill="hold" nodeType="withEffect">
                                  <p:stCondLst>
                                    <p:cond delay="0"/>
                                  </p:stCondLst>
                                  <p:childTnLst>
                                    <p:set>
                                      <p:cBhvr>
                                        <p:cTn id="53" dur="1" fill="hold">
                                          <p:stCondLst>
                                            <p:cond delay="0"/>
                                          </p:stCondLst>
                                        </p:cTn>
                                        <p:tgtEl>
                                          <p:spTgt spid="4871"/>
                                        </p:tgtEl>
                                        <p:attrNameLst>
                                          <p:attrName>style.visibility</p:attrName>
                                        </p:attrNameLst>
                                      </p:cBhvr>
                                      <p:to>
                                        <p:strVal val="visible"/>
                                      </p:to>
                                    </p:set>
                                    <p:animEffect transition="in" filter="fade">
                                      <p:cBhvr>
                                        <p:cTn id="54" dur="1000"/>
                                        <p:tgtEl>
                                          <p:spTgt spid="4871"/>
                                        </p:tgtEl>
                                      </p:cBhvr>
                                    </p:animEffect>
                                  </p:childTnLst>
                                </p:cTn>
                              </p:par>
                              <p:par>
                                <p:cTn id="55" presetID="10" presetClass="entr" presetSubtype="0" fill="hold" nodeType="withEffect">
                                  <p:stCondLst>
                                    <p:cond delay="0"/>
                                  </p:stCondLst>
                                  <p:childTnLst>
                                    <p:set>
                                      <p:cBhvr>
                                        <p:cTn id="56" dur="1" fill="hold">
                                          <p:stCondLst>
                                            <p:cond delay="0"/>
                                          </p:stCondLst>
                                        </p:cTn>
                                        <p:tgtEl>
                                          <p:spTgt spid="4872"/>
                                        </p:tgtEl>
                                        <p:attrNameLst>
                                          <p:attrName>style.visibility</p:attrName>
                                        </p:attrNameLst>
                                      </p:cBhvr>
                                      <p:to>
                                        <p:strVal val="visible"/>
                                      </p:to>
                                    </p:set>
                                    <p:animEffect transition="in" filter="fade">
                                      <p:cBhvr>
                                        <p:cTn id="57" dur="1000"/>
                                        <p:tgtEl>
                                          <p:spTgt spid="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sp>
        <p:nvSpPr>
          <p:cNvPr id="4877" name="Google Shape;4877;p11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TEAM</a:t>
            </a:r>
            <a:endParaRPr/>
          </a:p>
        </p:txBody>
      </p:sp>
      <p:sp>
        <p:nvSpPr>
          <p:cNvPr id="4878" name="Google Shape;4878;p112"/>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Bob Smith</a:t>
            </a:r>
            <a:endParaRPr/>
          </a:p>
        </p:txBody>
      </p:sp>
      <p:sp>
        <p:nvSpPr>
          <p:cNvPr id="4879" name="Google Shape;4879;p112"/>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4880" name="Google Shape;4880;p112"/>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Doe</a:t>
            </a:r>
            <a:endParaRPr/>
          </a:p>
        </p:txBody>
      </p:sp>
      <p:sp>
        <p:nvSpPr>
          <p:cNvPr id="4881" name="Google Shape;4881;p112"/>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pic>
        <p:nvPicPr>
          <p:cNvPr id="4882" name="Google Shape;4882;p112"/>
          <p:cNvPicPr preferRelativeResize="0"/>
          <p:nvPr/>
        </p:nvPicPr>
        <p:blipFill rotWithShape="1">
          <a:blip r:embed="rId3">
            <a:alphaModFix/>
          </a:blip>
          <a:srcRect l="32559" t="14736" r="29881" b="30172"/>
          <a:stretch/>
        </p:blipFill>
        <p:spPr>
          <a:xfrm>
            <a:off x="1185180" y="1432734"/>
            <a:ext cx="1107300" cy="1082400"/>
          </a:xfrm>
          <a:prstGeom prst="rect">
            <a:avLst/>
          </a:prstGeom>
          <a:noFill/>
          <a:ln w="9525" cap="flat" cmpd="sng">
            <a:solidFill>
              <a:schemeClr val="dk2"/>
            </a:solidFill>
            <a:prstDash val="solid"/>
            <a:round/>
            <a:headEnd type="none" w="sm" len="sm"/>
            <a:tailEnd type="none" w="sm" len="sm"/>
          </a:ln>
        </p:spPr>
      </p:pic>
      <p:pic>
        <p:nvPicPr>
          <p:cNvPr id="4883" name="Google Shape;4883;p112"/>
          <p:cNvPicPr preferRelativeResize="0"/>
          <p:nvPr/>
        </p:nvPicPr>
        <p:blipFill rotWithShape="1">
          <a:blip r:embed="rId4">
            <a:alphaModFix/>
          </a:blip>
          <a:srcRect l="22783" t="49599" r="63495" b="30281"/>
          <a:stretch/>
        </p:blipFill>
        <p:spPr>
          <a:xfrm>
            <a:off x="1185180" y="2951566"/>
            <a:ext cx="1107300" cy="1082400"/>
          </a:xfrm>
          <a:prstGeom prst="rect">
            <a:avLst/>
          </a:prstGeom>
          <a:noFill/>
          <a:ln w="9525" cap="flat" cmpd="sng">
            <a:solidFill>
              <a:schemeClr val="dk2"/>
            </a:solidFill>
            <a:prstDash val="solid"/>
            <a:round/>
            <a:headEnd type="none" w="sm" len="sm"/>
            <a:tailEnd type="none" w="sm" len="sm"/>
          </a:ln>
        </p:spPr>
      </p:pic>
      <p:grpSp>
        <p:nvGrpSpPr>
          <p:cNvPr id="4884" name="Google Shape;4884;p112"/>
          <p:cNvGrpSpPr/>
          <p:nvPr/>
        </p:nvGrpSpPr>
        <p:grpSpPr>
          <a:xfrm>
            <a:off x="3373063" y="669580"/>
            <a:ext cx="793256" cy="182899"/>
            <a:chOff x="2685575" y="2835950"/>
            <a:chExt cx="433000" cy="99825"/>
          </a:xfrm>
        </p:grpSpPr>
        <p:sp>
          <p:nvSpPr>
            <p:cNvPr id="4885" name="Google Shape;4885;p11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112"/>
          <p:cNvGrpSpPr/>
          <p:nvPr/>
        </p:nvGrpSpPr>
        <p:grpSpPr>
          <a:xfrm>
            <a:off x="5408739" y="-838628"/>
            <a:ext cx="2019176" cy="2019176"/>
            <a:chOff x="1943325" y="-220375"/>
            <a:chExt cx="1298672" cy="1298672"/>
          </a:xfrm>
        </p:grpSpPr>
        <p:sp>
          <p:nvSpPr>
            <p:cNvPr id="4890" name="Google Shape;4890;p11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11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2">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3" name="Google Shape;4943;p112"/>
          <p:cNvPicPr preferRelativeResize="0"/>
          <p:nvPr/>
        </p:nvPicPr>
        <p:blipFill rotWithShape="1">
          <a:blip r:embed="rId6">
            <a:alphaModFix/>
          </a:blip>
          <a:srcRect l="26316" t="13875" r="54888" b="58565"/>
          <a:stretch/>
        </p:blipFill>
        <p:spPr>
          <a:xfrm>
            <a:off x="4646955" y="1432734"/>
            <a:ext cx="1107300" cy="1082400"/>
          </a:xfrm>
          <a:prstGeom prst="rect">
            <a:avLst/>
          </a:prstGeom>
          <a:noFill/>
          <a:ln w="9525" cap="flat" cmpd="sng">
            <a:solidFill>
              <a:schemeClr val="dk2"/>
            </a:solidFill>
            <a:prstDash val="solid"/>
            <a:round/>
            <a:headEnd type="none" w="sm" len="sm"/>
            <a:tailEnd type="none" w="sm" len="sm"/>
          </a:ln>
        </p:spPr>
      </p:pic>
      <p:pic>
        <p:nvPicPr>
          <p:cNvPr id="4944" name="Google Shape;4944;p112"/>
          <p:cNvPicPr preferRelativeResize="0"/>
          <p:nvPr/>
        </p:nvPicPr>
        <p:blipFill rotWithShape="1">
          <a:blip r:embed="rId7">
            <a:alphaModFix/>
          </a:blip>
          <a:srcRect l="63662" t="11257" r="16191" b="53749"/>
          <a:stretch/>
        </p:blipFill>
        <p:spPr>
          <a:xfrm>
            <a:off x="4646955" y="2951566"/>
            <a:ext cx="1107300" cy="1082400"/>
          </a:xfrm>
          <a:prstGeom prst="rect">
            <a:avLst/>
          </a:prstGeom>
          <a:noFill/>
          <a:ln w="9525" cap="flat" cmpd="sng">
            <a:solidFill>
              <a:schemeClr val="dk2"/>
            </a:solidFill>
            <a:prstDash val="solid"/>
            <a:round/>
            <a:headEnd type="none" w="sm" len="sm"/>
            <a:tailEnd type="none" w="sm" len="sm"/>
          </a:ln>
        </p:spPr>
      </p:pic>
      <p:sp>
        <p:nvSpPr>
          <p:cNvPr id="4945" name="Google Shape;4945;p112"/>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Adams</a:t>
            </a:r>
            <a:endParaRPr/>
          </a:p>
        </p:txBody>
      </p:sp>
      <p:sp>
        <p:nvSpPr>
          <p:cNvPr id="4946" name="Google Shape;4946;p112"/>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4947" name="Google Shape;4947;p112"/>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James Jimmy  </a:t>
            </a:r>
            <a:endParaRPr/>
          </a:p>
        </p:txBody>
      </p:sp>
      <p:sp>
        <p:nvSpPr>
          <p:cNvPr id="4948" name="Google Shape;4948;p112"/>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82"/>
                                        </p:tgtEl>
                                        <p:attrNameLst>
                                          <p:attrName>style.visibility</p:attrName>
                                        </p:attrNameLst>
                                      </p:cBhvr>
                                      <p:to>
                                        <p:strVal val="visible"/>
                                      </p:to>
                                    </p:set>
                                    <p:anim calcmode="lin" valueType="num">
                                      <p:cBhvr additive="base">
                                        <p:cTn id="7" dur="1000"/>
                                        <p:tgtEl>
                                          <p:spTgt spid="4882"/>
                                        </p:tgtEl>
                                        <p:attrNameLst>
                                          <p:attrName>ppt_w</p:attrName>
                                        </p:attrNameLst>
                                      </p:cBhvr>
                                      <p:tavLst>
                                        <p:tav tm="0">
                                          <p:val>
                                            <p:strVal val="0"/>
                                          </p:val>
                                        </p:tav>
                                        <p:tav tm="100000">
                                          <p:val>
                                            <p:strVal val="#ppt_w"/>
                                          </p:val>
                                        </p:tav>
                                      </p:tavLst>
                                    </p:anim>
                                    <p:anim calcmode="lin" valueType="num">
                                      <p:cBhvr additive="base">
                                        <p:cTn id="8" dur="1000"/>
                                        <p:tgtEl>
                                          <p:spTgt spid="488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883"/>
                                        </p:tgtEl>
                                        <p:attrNameLst>
                                          <p:attrName>style.visibility</p:attrName>
                                        </p:attrNameLst>
                                      </p:cBhvr>
                                      <p:to>
                                        <p:strVal val="visible"/>
                                      </p:to>
                                    </p:set>
                                    <p:anim calcmode="lin" valueType="num">
                                      <p:cBhvr additive="base">
                                        <p:cTn id="11" dur="1000"/>
                                        <p:tgtEl>
                                          <p:spTgt spid="4883"/>
                                        </p:tgtEl>
                                        <p:attrNameLst>
                                          <p:attrName>ppt_w</p:attrName>
                                        </p:attrNameLst>
                                      </p:cBhvr>
                                      <p:tavLst>
                                        <p:tav tm="0">
                                          <p:val>
                                            <p:strVal val="0"/>
                                          </p:val>
                                        </p:tav>
                                        <p:tav tm="100000">
                                          <p:val>
                                            <p:strVal val="#ppt_w"/>
                                          </p:val>
                                        </p:tav>
                                      </p:tavLst>
                                    </p:anim>
                                    <p:anim calcmode="lin" valueType="num">
                                      <p:cBhvr additive="base">
                                        <p:cTn id="12" dur="1000"/>
                                        <p:tgtEl>
                                          <p:spTgt spid="4883"/>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1000" fill="hold"/>
                                        <p:tgtEl>
                                          <p:spTgt spid="4889"/>
                                        </p:tgtEl>
                                        <p:attrNameLst>
                                          <p:attrName>r</p:attrName>
                                        </p:attrNameLst>
                                      </p:cBhvr>
                                    </p:animRot>
                                  </p:childTnLst>
                                </p:cTn>
                              </p:par>
                              <p:par>
                                <p:cTn id="15" presetID="2" presetClass="entr" presetSubtype="2" fill="hold" nodeType="withEffect">
                                  <p:stCondLst>
                                    <p:cond delay="0"/>
                                  </p:stCondLst>
                                  <p:childTnLst>
                                    <p:set>
                                      <p:cBhvr>
                                        <p:cTn id="16" dur="1" fill="hold">
                                          <p:stCondLst>
                                            <p:cond delay="0"/>
                                          </p:stCondLst>
                                        </p:cTn>
                                        <p:tgtEl>
                                          <p:spTgt spid="4884"/>
                                        </p:tgtEl>
                                        <p:attrNameLst>
                                          <p:attrName>style.visibility</p:attrName>
                                        </p:attrNameLst>
                                      </p:cBhvr>
                                      <p:to>
                                        <p:strVal val="visible"/>
                                      </p:to>
                                    </p:set>
                                    <p:anim calcmode="lin" valueType="num">
                                      <p:cBhvr additive="base">
                                        <p:cTn id="17" dur="1000"/>
                                        <p:tgtEl>
                                          <p:spTgt spid="488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4877"/>
                                        </p:tgtEl>
                                        <p:attrNameLst>
                                          <p:attrName>style.visibility</p:attrName>
                                        </p:attrNameLst>
                                      </p:cBhvr>
                                      <p:to>
                                        <p:strVal val="visible"/>
                                      </p:to>
                                    </p:set>
                                    <p:anim calcmode="lin" valueType="num">
                                      <p:cBhvr additive="base">
                                        <p:cTn id="20" dur="1000"/>
                                        <p:tgtEl>
                                          <p:spTgt spid="4877"/>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878"/>
                                        </p:tgtEl>
                                        <p:attrNameLst>
                                          <p:attrName>style.visibility</p:attrName>
                                        </p:attrNameLst>
                                      </p:cBhvr>
                                      <p:to>
                                        <p:strVal val="visible"/>
                                      </p:to>
                                    </p:set>
                                    <p:animEffect transition="in" filter="fade">
                                      <p:cBhvr>
                                        <p:cTn id="23" dur="1000"/>
                                        <p:tgtEl>
                                          <p:spTgt spid="4878"/>
                                        </p:tgtEl>
                                      </p:cBhvr>
                                    </p:animEffect>
                                  </p:childTnLst>
                                </p:cTn>
                              </p:par>
                              <p:par>
                                <p:cTn id="24" presetID="10" presetClass="entr" presetSubtype="0" fill="hold" nodeType="withEffect">
                                  <p:stCondLst>
                                    <p:cond delay="0"/>
                                  </p:stCondLst>
                                  <p:childTnLst>
                                    <p:set>
                                      <p:cBhvr>
                                        <p:cTn id="25" dur="1" fill="hold">
                                          <p:stCondLst>
                                            <p:cond delay="0"/>
                                          </p:stCondLst>
                                        </p:cTn>
                                        <p:tgtEl>
                                          <p:spTgt spid="4879"/>
                                        </p:tgtEl>
                                        <p:attrNameLst>
                                          <p:attrName>style.visibility</p:attrName>
                                        </p:attrNameLst>
                                      </p:cBhvr>
                                      <p:to>
                                        <p:strVal val="visible"/>
                                      </p:to>
                                    </p:set>
                                    <p:animEffect transition="in" filter="fade">
                                      <p:cBhvr>
                                        <p:cTn id="26" dur="1000"/>
                                        <p:tgtEl>
                                          <p:spTgt spid="4879"/>
                                        </p:tgtEl>
                                      </p:cBhvr>
                                    </p:animEffect>
                                  </p:childTnLst>
                                </p:cTn>
                              </p:par>
                              <p:par>
                                <p:cTn id="27" presetID="10" presetClass="entr" presetSubtype="0" fill="hold" nodeType="withEffect">
                                  <p:stCondLst>
                                    <p:cond delay="0"/>
                                  </p:stCondLst>
                                  <p:childTnLst>
                                    <p:set>
                                      <p:cBhvr>
                                        <p:cTn id="28" dur="1" fill="hold">
                                          <p:stCondLst>
                                            <p:cond delay="0"/>
                                          </p:stCondLst>
                                        </p:cTn>
                                        <p:tgtEl>
                                          <p:spTgt spid="4880"/>
                                        </p:tgtEl>
                                        <p:attrNameLst>
                                          <p:attrName>style.visibility</p:attrName>
                                        </p:attrNameLst>
                                      </p:cBhvr>
                                      <p:to>
                                        <p:strVal val="visible"/>
                                      </p:to>
                                    </p:set>
                                    <p:animEffect transition="in" filter="fade">
                                      <p:cBhvr>
                                        <p:cTn id="29" dur="1000"/>
                                        <p:tgtEl>
                                          <p:spTgt spid="4880"/>
                                        </p:tgtEl>
                                      </p:cBhvr>
                                    </p:animEffect>
                                  </p:childTnLst>
                                </p:cTn>
                              </p:par>
                              <p:par>
                                <p:cTn id="30" presetID="10" presetClass="entr" presetSubtype="0" fill="hold" nodeType="withEffect">
                                  <p:stCondLst>
                                    <p:cond delay="0"/>
                                  </p:stCondLst>
                                  <p:childTnLst>
                                    <p:set>
                                      <p:cBhvr>
                                        <p:cTn id="31" dur="1" fill="hold">
                                          <p:stCondLst>
                                            <p:cond delay="0"/>
                                          </p:stCondLst>
                                        </p:cTn>
                                        <p:tgtEl>
                                          <p:spTgt spid="4881"/>
                                        </p:tgtEl>
                                        <p:attrNameLst>
                                          <p:attrName>style.visibility</p:attrName>
                                        </p:attrNameLst>
                                      </p:cBhvr>
                                      <p:to>
                                        <p:strVal val="visible"/>
                                      </p:to>
                                    </p:set>
                                    <p:animEffect transition="in" filter="fade">
                                      <p:cBhvr>
                                        <p:cTn id="32" dur="1000"/>
                                        <p:tgtEl>
                                          <p:spTgt spid="4881"/>
                                        </p:tgtEl>
                                      </p:cBhvr>
                                    </p:animEffect>
                                  </p:childTnLst>
                                </p:cTn>
                              </p:par>
                              <p:par>
                                <p:cTn id="33" presetID="10" presetClass="entr" presetSubtype="0" fill="hold" nodeType="withEffect">
                                  <p:stCondLst>
                                    <p:cond delay="0"/>
                                  </p:stCondLst>
                                  <p:childTnLst>
                                    <p:set>
                                      <p:cBhvr>
                                        <p:cTn id="34" dur="1" fill="hold">
                                          <p:stCondLst>
                                            <p:cond delay="0"/>
                                          </p:stCondLst>
                                        </p:cTn>
                                        <p:tgtEl>
                                          <p:spTgt spid="4938"/>
                                        </p:tgtEl>
                                        <p:attrNameLst>
                                          <p:attrName>style.visibility</p:attrName>
                                        </p:attrNameLst>
                                      </p:cBhvr>
                                      <p:to>
                                        <p:strVal val="visible"/>
                                      </p:to>
                                    </p:set>
                                    <p:animEffect transition="in" filter="fade">
                                      <p:cBhvr>
                                        <p:cTn id="35" dur="1000"/>
                                        <p:tgtEl>
                                          <p:spTgt spid="4938"/>
                                        </p:tgtEl>
                                      </p:cBhvr>
                                    </p:animEffect>
                                  </p:childTnLst>
                                </p:cTn>
                              </p:par>
                              <p:par>
                                <p:cTn id="36" presetID="10" presetClass="entr" presetSubtype="0" fill="hold" nodeType="withEffect">
                                  <p:stCondLst>
                                    <p:cond delay="0"/>
                                  </p:stCondLst>
                                  <p:childTnLst>
                                    <p:set>
                                      <p:cBhvr>
                                        <p:cTn id="37" dur="1" fill="hold">
                                          <p:stCondLst>
                                            <p:cond delay="0"/>
                                          </p:stCondLst>
                                        </p:cTn>
                                        <p:tgtEl>
                                          <p:spTgt spid="4939"/>
                                        </p:tgtEl>
                                        <p:attrNameLst>
                                          <p:attrName>style.visibility</p:attrName>
                                        </p:attrNameLst>
                                      </p:cBhvr>
                                      <p:to>
                                        <p:strVal val="visible"/>
                                      </p:to>
                                    </p:set>
                                    <p:animEffect transition="in" filter="fade">
                                      <p:cBhvr>
                                        <p:cTn id="38" dur="1000"/>
                                        <p:tgtEl>
                                          <p:spTgt spid="4939"/>
                                        </p:tgtEl>
                                      </p:cBhvr>
                                    </p:animEffect>
                                  </p:childTnLst>
                                </p:cTn>
                              </p:par>
                              <p:par>
                                <p:cTn id="39" presetID="10" presetClass="entr" presetSubtype="0" fill="hold" nodeType="withEffect">
                                  <p:stCondLst>
                                    <p:cond delay="0"/>
                                  </p:stCondLst>
                                  <p:childTnLst>
                                    <p:set>
                                      <p:cBhvr>
                                        <p:cTn id="40" dur="1" fill="hold">
                                          <p:stCondLst>
                                            <p:cond delay="0"/>
                                          </p:stCondLst>
                                        </p:cTn>
                                        <p:tgtEl>
                                          <p:spTgt spid="4940"/>
                                        </p:tgtEl>
                                        <p:attrNameLst>
                                          <p:attrName>style.visibility</p:attrName>
                                        </p:attrNameLst>
                                      </p:cBhvr>
                                      <p:to>
                                        <p:strVal val="visible"/>
                                      </p:to>
                                    </p:set>
                                    <p:animEffect transition="in" filter="fade">
                                      <p:cBhvr>
                                        <p:cTn id="41" dur="1000"/>
                                        <p:tgtEl>
                                          <p:spTgt spid="4940"/>
                                        </p:tgtEl>
                                      </p:cBhvr>
                                    </p:animEffect>
                                  </p:childTnLst>
                                </p:cTn>
                              </p:par>
                              <p:par>
                                <p:cTn id="42" presetID="10" presetClass="entr" presetSubtype="0" fill="hold" nodeType="withEffect">
                                  <p:stCondLst>
                                    <p:cond delay="0"/>
                                  </p:stCondLst>
                                  <p:childTnLst>
                                    <p:set>
                                      <p:cBhvr>
                                        <p:cTn id="43" dur="1" fill="hold">
                                          <p:stCondLst>
                                            <p:cond delay="0"/>
                                          </p:stCondLst>
                                        </p:cTn>
                                        <p:tgtEl>
                                          <p:spTgt spid="4941"/>
                                        </p:tgtEl>
                                        <p:attrNameLst>
                                          <p:attrName>style.visibility</p:attrName>
                                        </p:attrNameLst>
                                      </p:cBhvr>
                                      <p:to>
                                        <p:strVal val="visible"/>
                                      </p:to>
                                    </p:set>
                                    <p:animEffect transition="in" filter="fade">
                                      <p:cBhvr>
                                        <p:cTn id="44" dur="1000"/>
                                        <p:tgtEl>
                                          <p:spTgt spid="4941"/>
                                        </p:tgtEl>
                                      </p:cBhvr>
                                    </p:animEffect>
                                  </p:childTnLst>
                                </p:cTn>
                              </p:par>
                              <p:par>
                                <p:cTn id="45" presetID="10" presetClass="entr" presetSubtype="0" fill="hold" nodeType="withEffect">
                                  <p:stCondLst>
                                    <p:cond delay="0"/>
                                  </p:stCondLst>
                                  <p:childTnLst>
                                    <p:set>
                                      <p:cBhvr>
                                        <p:cTn id="46" dur="1" fill="hold">
                                          <p:stCondLst>
                                            <p:cond delay="0"/>
                                          </p:stCondLst>
                                        </p:cTn>
                                        <p:tgtEl>
                                          <p:spTgt spid="4942"/>
                                        </p:tgtEl>
                                        <p:attrNameLst>
                                          <p:attrName>style.visibility</p:attrName>
                                        </p:attrNameLst>
                                      </p:cBhvr>
                                      <p:to>
                                        <p:strVal val="visible"/>
                                      </p:to>
                                    </p:set>
                                    <p:animEffect transition="in" filter="fade">
                                      <p:cBhvr>
                                        <p:cTn id="47" dur="1000"/>
                                        <p:tgtEl>
                                          <p:spTgt spid="4942"/>
                                        </p:tgtEl>
                                      </p:cBhvr>
                                    </p:animEffect>
                                  </p:childTnLst>
                                </p:cTn>
                              </p:par>
                              <p:par>
                                <p:cTn id="48" presetID="10" presetClass="entr" presetSubtype="0" fill="hold" nodeType="withEffect">
                                  <p:stCondLst>
                                    <p:cond delay="0"/>
                                  </p:stCondLst>
                                  <p:childTnLst>
                                    <p:set>
                                      <p:cBhvr>
                                        <p:cTn id="49" dur="1" fill="hold">
                                          <p:stCondLst>
                                            <p:cond delay="0"/>
                                          </p:stCondLst>
                                        </p:cTn>
                                        <p:tgtEl>
                                          <p:spTgt spid="4945"/>
                                        </p:tgtEl>
                                        <p:attrNameLst>
                                          <p:attrName>style.visibility</p:attrName>
                                        </p:attrNameLst>
                                      </p:cBhvr>
                                      <p:to>
                                        <p:strVal val="visible"/>
                                      </p:to>
                                    </p:set>
                                    <p:animEffect transition="in" filter="fade">
                                      <p:cBhvr>
                                        <p:cTn id="50" dur="1000"/>
                                        <p:tgtEl>
                                          <p:spTgt spid="4945"/>
                                        </p:tgtEl>
                                      </p:cBhvr>
                                    </p:animEffect>
                                  </p:childTnLst>
                                </p:cTn>
                              </p:par>
                              <p:par>
                                <p:cTn id="51" presetID="10" presetClass="entr" presetSubtype="0" fill="hold" nodeType="withEffect">
                                  <p:stCondLst>
                                    <p:cond delay="0"/>
                                  </p:stCondLst>
                                  <p:childTnLst>
                                    <p:set>
                                      <p:cBhvr>
                                        <p:cTn id="52" dur="1" fill="hold">
                                          <p:stCondLst>
                                            <p:cond delay="0"/>
                                          </p:stCondLst>
                                        </p:cTn>
                                        <p:tgtEl>
                                          <p:spTgt spid="4946"/>
                                        </p:tgtEl>
                                        <p:attrNameLst>
                                          <p:attrName>style.visibility</p:attrName>
                                        </p:attrNameLst>
                                      </p:cBhvr>
                                      <p:to>
                                        <p:strVal val="visible"/>
                                      </p:to>
                                    </p:set>
                                    <p:animEffect transition="in" filter="fade">
                                      <p:cBhvr>
                                        <p:cTn id="53" dur="1000"/>
                                        <p:tgtEl>
                                          <p:spTgt spid="4946"/>
                                        </p:tgtEl>
                                      </p:cBhvr>
                                    </p:animEffect>
                                  </p:childTnLst>
                                </p:cTn>
                              </p:par>
                              <p:par>
                                <p:cTn id="54" presetID="10" presetClass="entr" presetSubtype="0" fill="hold" nodeType="withEffect">
                                  <p:stCondLst>
                                    <p:cond delay="0"/>
                                  </p:stCondLst>
                                  <p:childTnLst>
                                    <p:set>
                                      <p:cBhvr>
                                        <p:cTn id="55" dur="1" fill="hold">
                                          <p:stCondLst>
                                            <p:cond delay="0"/>
                                          </p:stCondLst>
                                        </p:cTn>
                                        <p:tgtEl>
                                          <p:spTgt spid="4947"/>
                                        </p:tgtEl>
                                        <p:attrNameLst>
                                          <p:attrName>style.visibility</p:attrName>
                                        </p:attrNameLst>
                                      </p:cBhvr>
                                      <p:to>
                                        <p:strVal val="visible"/>
                                      </p:to>
                                    </p:set>
                                    <p:animEffect transition="in" filter="fade">
                                      <p:cBhvr>
                                        <p:cTn id="56" dur="1000"/>
                                        <p:tgtEl>
                                          <p:spTgt spid="4947"/>
                                        </p:tgtEl>
                                      </p:cBhvr>
                                    </p:animEffect>
                                  </p:childTnLst>
                                </p:cTn>
                              </p:par>
                              <p:par>
                                <p:cTn id="57" presetID="10" presetClass="entr" presetSubtype="0" fill="hold" nodeType="withEffect">
                                  <p:stCondLst>
                                    <p:cond delay="0"/>
                                  </p:stCondLst>
                                  <p:childTnLst>
                                    <p:set>
                                      <p:cBhvr>
                                        <p:cTn id="58" dur="1" fill="hold">
                                          <p:stCondLst>
                                            <p:cond delay="0"/>
                                          </p:stCondLst>
                                        </p:cTn>
                                        <p:tgtEl>
                                          <p:spTgt spid="4948"/>
                                        </p:tgtEl>
                                        <p:attrNameLst>
                                          <p:attrName>style.visibility</p:attrName>
                                        </p:attrNameLst>
                                      </p:cBhvr>
                                      <p:to>
                                        <p:strVal val="visible"/>
                                      </p:to>
                                    </p:set>
                                    <p:animEffect transition="in" filter="fade">
                                      <p:cBhvr>
                                        <p:cTn id="59" dur="1000"/>
                                        <p:tgtEl>
                                          <p:spTgt spid="4948"/>
                                        </p:tgtEl>
                                      </p:cBhvr>
                                    </p:animEffect>
                                  </p:childTnLst>
                                </p:cTn>
                              </p:par>
                              <p:par>
                                <p:cTn id="60" presetID="23" presetClass="entr" presetSubtype="16" fill="hold" nodeType="withEffect">
                                  <p:stCondLst>
                                    <p:cond delay="0"/>
                                  </p:stCondLst>
                                  <p:childTnLst>
                                    <p:set>
                                      <p:cBhvr>
                                        <p:cTn id="61" dur="1" fill="hold">
                                          <p:stCondLst>
                                            <p:cond delay="0"/>
                                          </p:stCondLst>
                                        </p:cTn>
                                        <p:tgtEl>
                                          <p:spTgt spid="4944"/>
                                        </p:tgtEl>
                                        <p:attrNameLst>
                                          <p:attrName>style.visibility</p:attrName>
                                        </p:attrNameLst>
                                      </p:cBhvr>
                                      <p:to>
                                        <p:strVal val="visible"/>
                                      </p:to>
                                    </p:set>
                                    <p:anim calcmode="lin" valueType="num">
                                      <p:cBhvr additive="base">
                                        <p:cTn id="62" dur="1000"/>
                                        <p:tgtEl>
                                          <p:spTgt spid="4944"/>
                                        </p:tgtEl>
                                        <p:attrNameLst>
                                          <p:attrName>ppt_w</p:attrName>
                                        </p:attrNameLst>
                                      </p:cBhvr>
                                      <p:tavLst>
                                        <p:tav tm="0">
                                          <p:val>
                                            <p:strVal val="0"/>
                                          </p:val>
                                        </p:tav>
                                        <p:tav tm="100000">
                                          <p:val>
                                            <p:strVal val="#ppt_w"/>
                                          </p:val>
                                        </p:tav>
                                      </p:tavLst>
                                    </p:anim>
                                    <p:anim calcmode="lin" valueType="num">
                                      <p:cBhvr additive="base">
                                        <p:cTn id="63" dur="1000"/>
                                        <p:tgtEl>
                                          <p:spTgt spid="4944"/>
                                        </p:tgtEl>
                                        <p:attrNameLst>
                                          <p:attrName>ppt_h</p:attrName>
                                        </p:attrNameLst>
                                      </p:cBhvr>
                                      <p:tavLst>
                                        <p:tav tm="0">
                                          <p:val>
                                            <p:str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4943"/>
                                        </p:tgtEl>
                                        <p:attrNameLst>
                                          <p:attrName>style.visibility</p:attrName>
                                        </p:attrNameLst>
                                      </p:cBhvr>
                                      <p:to>
                                        <p:strVal val="visible"/>
                                      </p:to>
                                    </p:set>
                                    <p:anim calcmode="lin" valueType="num">
                                      <p:cBhvr additive="base">
                                        <p:cTn id="66" dur="1000"/>
                                        <p:tgtEl>
                                          <p:spTgt spid="4943"/>
                                        </p:tgtEl>
                                        <p:attrNameLst>
                                          <p:attrName>ppt_w</p:attrName>
                                        </p:attrNameLst>
                                      </p:cBhvr>
                                      <p:tavLst>
                                        <p:tav tm="0">
                                          <p:val>
                                            <p:strVal val="0"/>
                                          </p:val>
                                        </p:tav>
                                        <p:tav tm="100000">
                                          <p:val>
                                            <p:strVal val="#ppt_w"/>
                                          </p:val>
                                        </p:tav>
                                      </p:tavLst>
                                    </p:anim>
                                    <p:anim calcmode="lin" valueType="num">
                                      <p:cBhvr additive="base">
                                        <p:cTn id="67" dur="1000"/>
                                        <p:tgtEl>
                                          <p:spTgt spid="49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2"/>
        <p:cNvGrpSpPr/>
        <p:nvPr/>
      </p:nvGrpSpPr>
      <p:grpSpPr>
        <a:xfrm>
          <a:off x="0" y="0"/>
          <a:ext cx="0" cy="0"/>
          <a:chOff x="0" y="0"/>
          <a:chExt cx="0" cy="0"/>
        </a:xfrm>
      </p:grpSpPr>
      <p:sp>
        <p:nvSpPr>
          <p:cNvPr id="4953" name="Google Shape;4953;p11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LOCATIONS</a:t>
            </a:r>
            <a:endParaRPr/>
          </a:p>
        </p:txBody>
      </p:sp>
      <p:grpSp>
        <p:nvGrpSpPr>
          <p:cNvPr id="4954" name="Google Shape;4954;p113"/>
          <p:cNvGrpSpPr/>
          <p:nvPr/>
        </p:nvGrpSpPr>
        <p:grpSpPr>
          <a:xfrm>
            <a:off x="3593851" y="1654926"/>
            <a:ext cx="4631841" cy="2354952"/>
            <a:chOff x="238125" y="1038125"/>
            <a:chExt cx="7146800" cy="3633625"/>
          </a:xfrm>
        </p:grpSpPr>
        <p:sp>
          <p:nvSpPr>
            <p:cNvPr id="4955" name="Google Shape;4955;p11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1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1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1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1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1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1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1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1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1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1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1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1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1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1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1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1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1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1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1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1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1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1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1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1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1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1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1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1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1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1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1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1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1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1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1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1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1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1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1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1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1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1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1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1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1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1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1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1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1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1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1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1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1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1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1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1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1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1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1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1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1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1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1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1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1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1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1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1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1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1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1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1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1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1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1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1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1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1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1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1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1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1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1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1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1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1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1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1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1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1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1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1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1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1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1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1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1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1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1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1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1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1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1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1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1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1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1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1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1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1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1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1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1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1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1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1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1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1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1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1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1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1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1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1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1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1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1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1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1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1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1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1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1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1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1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1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1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1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1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1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1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1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1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1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1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1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1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1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1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1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1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1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1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1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1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1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1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1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1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1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1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1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1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1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1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1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1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1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1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1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1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1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1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1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1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1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1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1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1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1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1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1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1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1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1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1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1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1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1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1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1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1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1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1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1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1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1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1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1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1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1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1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1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1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1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1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1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1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1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1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1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1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1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1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1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1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1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1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1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1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1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1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1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1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1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1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1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1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1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1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1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1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1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1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1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1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1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1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1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1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1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1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1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1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1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1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1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1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1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1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1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1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1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1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1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1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1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1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1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1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1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1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1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1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1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1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1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1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1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1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1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1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1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1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1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1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1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1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1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1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1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1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1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1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1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1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1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1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1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1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1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1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1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1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1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1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1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1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1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1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1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1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1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1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1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1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1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1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1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1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1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1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1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1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1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1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1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1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1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1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1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1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1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1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1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1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1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1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1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1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1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1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1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1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1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1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1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1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1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1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1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1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1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1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1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1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1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1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1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1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1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1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1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1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1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1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1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1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1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1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1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1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1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1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1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1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1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1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1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1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1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1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1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1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1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1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1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1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1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1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1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1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1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1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1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1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1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1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1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1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1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1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1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1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1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1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1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1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1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1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1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1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1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1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1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1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1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1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1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1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1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1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1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1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1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1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1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1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1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1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1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1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1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1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1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1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1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1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1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1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1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1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1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1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1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1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1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1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1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1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1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1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1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1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1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1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1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1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1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1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1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1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1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1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1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1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1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1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1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1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1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1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1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1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1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1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1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1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1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1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1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1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1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1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1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1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1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1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1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1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1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1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1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1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1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1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1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1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1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1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1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1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1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1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1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1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1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1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1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1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1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1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1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1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1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1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1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1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1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1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1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1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1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1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1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1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1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1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1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1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1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1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1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1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1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1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1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1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1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1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1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1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1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1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1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1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1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1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1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1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1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1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1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1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1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1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1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1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1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1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1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1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1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1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1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1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1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1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1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1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1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1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1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1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1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1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1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1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1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1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1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1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1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1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1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1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1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1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1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1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1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1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1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1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1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1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1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1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1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1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1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1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1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1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1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1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1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1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1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1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1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1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1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1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1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1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1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1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1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1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1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1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1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1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1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1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1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1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1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1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1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1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1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1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1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1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1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1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1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1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1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1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1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1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1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1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1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1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1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1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1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1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1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1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1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1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1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1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1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1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1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1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1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1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1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1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1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1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1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1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1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1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1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1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1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1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1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1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1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1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1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1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1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1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1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1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1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1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1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1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1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1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1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1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1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1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1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1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1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1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1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1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1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1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1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1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1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1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1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1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1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1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1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1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1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1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1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1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1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1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1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1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1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1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1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1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1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1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1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1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1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1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1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1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1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1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1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1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1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1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1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1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1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1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1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1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1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1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1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1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1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1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1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1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1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1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1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1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1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1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1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1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1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1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1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1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1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1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1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1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1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1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1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1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1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1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1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1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1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1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1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1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1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1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1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1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1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1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1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1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1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1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1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1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1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1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1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1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1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1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1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1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1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1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1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1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1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1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1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1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1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1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1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1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1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1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1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1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1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1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1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1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1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1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1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1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1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1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1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1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1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1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1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1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1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1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1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1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1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1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1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1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1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1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1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1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1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1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1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1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1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1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1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1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1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1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1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1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1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1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1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1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1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1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1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1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1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1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1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1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1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1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1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1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1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1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1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1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1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1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1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1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1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1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1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1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1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1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1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1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1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1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1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1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1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1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1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1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1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1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1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1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1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1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1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1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1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1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1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1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1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1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1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1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1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1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1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1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1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1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1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1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1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1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1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1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1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1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1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1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1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1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1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1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1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1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1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1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1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1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1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1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1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1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1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1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1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1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1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1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1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1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1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1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1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1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1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1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1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1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1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1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1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1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1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1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1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1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1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1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1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1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1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1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1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1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1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1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1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1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1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1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1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1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1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1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1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1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1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1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1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1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1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1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1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1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1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1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1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1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1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1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1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1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1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1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1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1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1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1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1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1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1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1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1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1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1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1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1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1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1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1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1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1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1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1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1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1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1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1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1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1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1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1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1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1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1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1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1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1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1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1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1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1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1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1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1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1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1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1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1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1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1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1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1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1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1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1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1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1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1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1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1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1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1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1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1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1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1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1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1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1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1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1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1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1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1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1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1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1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1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1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1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1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1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1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1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1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1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1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1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1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1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1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1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1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1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1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1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1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1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1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1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1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1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1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1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1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1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1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1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1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1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1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1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1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1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1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1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1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1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1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1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1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1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1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1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1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1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1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1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1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1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1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1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1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1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1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1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1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1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1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1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1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1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1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1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1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1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1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1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1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1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1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1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1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1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1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1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1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1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1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1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1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1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1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1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1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1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1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1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1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1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1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1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1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1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1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1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1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1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1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113"/>
          <p:cNvSpPr txBox="1"/>
          <p:nvPr/>
        </p:nvSpPr>
        <p:spPr>
          <a:xfrm>
            <a:off x="997475" y="4009875"/>
            <a:ext cx="1978200" cy="582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6528" name="Google Shape;6528;p113"/>
          <p:cNvSpPr txBox="1"/>
          <p:nvPr/>
        </p:nvSpPr>
        <p:spPr>
          <a:xfrm>
            <a:off x="997481" y="1225775"/>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Jupiter</a:t>
            </a:r>
            <a:endParaRPr sz="2100">
              <a:solidFill>
                <a:schemeClr val="dk2"/>
              </a:solidFill>
              <a:latin typeface="Aldrich"/>
              <a:ea typeface="Aldrich"/>
              <a:cs typeface="Aldrich"/>
              <a:sym typeface="Aldrich"/>
            </a:endParaRPr>
          </a:p>
        </p:txBody>
      </p:sp>
      <p:sp>
        <p:nvSpPr>
          <p:cNvPr id="6529" name="Google Shape;6529;p113"/>
          <p:cNvSpPr txBox="1"/>
          <p:nvPr/>
        </p:nvSpPr>
        <p:spPr>
          <a:xfrm>
            <a:off x="997481" y="1687767"/>
            <a:ext cx="1978200" cy="5823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It’s the biggest planet in the Solar System</a:t>
            </a:r>
            <a:endParaRPr>
              <a:solidFill>
                <a:schemeClr val="lt1"/>
              </a:solidFill>
              <a:latin typeface="Bai Jamjuree"/>
              <a:ea typeface="Bai Jamjuree"/>
              <a:cs typeface="Bai Jamjuree"/>
              <a:sym typeface="Bai Jamjuree"/>
            </a:endParaRPr>
          </a:p>
        </p:txBody>
      </p:sp>
      <p:sp>
        <p:nvSpPr>
          <p:cNvPr id="6530" name="Google Shape;6530;p113"/>
          <p:cNvSpPr txBox="1"/>
          <p:nvPr/>
        </p:nvSpPr>
        <p:spPr>
          <a:xfrm>
            <a:off x="997475" y="3547879"/>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Mars</a:t>
            </a:r>
            <a:endParaRPr sz="2100">
              <a:solidFill>
                <a:schemeClr val="dk2"/>
              </a:solidFill>
              <a:latin typeface="Aldrich"/>
              <a:ea typeface="Aldrich"/>
              <a:cs typeface="Aldrich"/>
              <a:sym typeface="Aldrich"/>
            </a:endParaRPr>
          </a:p>
        </p:txBody>
      </p:sp>
      <p:sp>
        <p:nvSpPr>
          <p:cNvPr id="6531" name="Google Shape;6531;p113"/>
          <p:cNvSpPr txBox="1"/>
          <p:nvPr/>
        </p:nvSpPr>
        <p:spPr>
          <a:xfrm>
            <a:off x="997481" y="2386827"/>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Saturn</a:t>
            </a:r>
            <a:endParaRPr sz="2100">
              <a:solidFill>
                <a:schemeClr val="dk2"/>
              </a:solidFill>
              <a:latin typeface="Aldrich"/>
              <a:ea typeface="Aldrich"/>
              <a:cs typeface="Aldrich"/>
              <a:sym typeface="Aldrich"/>
            </a:endParaRPr>
          </a:p>
        </p:txBody>
      </p:sp>
      <p:sp>
        <p:nvSpPr>
          <p:cNvPr id="6532" name="Google Shape;6532;p113"/>
          <p:cNvSpPr txBox="1"/>
          <p:nvPr/>
        </p:nvSpPr>
        <p:spPr>
          <a:xfrm>
            <a:off x="997481" y="2848821"/>
            <a:ext cx="1978200" cy="5823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cxnSp>
        <p:nvCxnSpPr>
          <p:cNvPr id="6533" name="Google Shape;6533;p113"/>
          <p:cNvCxnSpPr/>
          <p:nvPr/>
        </p:nvCxnSpPr>
        <p:spPr>
          <a:xfrm>
            <a:off x="2551256" y="1456775"/>
            <a:ext cx="1852500" cy="775200"/>
          </a:xfrm>
          <a:prstGeom prst="bentConnector3">
            <a:avLst>
              <a:gd name="adj1" fmla="val 43943"/>
            </a:avLst>
          </a:prstGeom>
          <a:noFill/>
          <a:ln w="9525" cap="flat" cmpd="sng">
            <a:solidFill>
              <a:schemeClr val="lt1"/>
            </a:solidFill>
            <a:prstDash val="solid"/>
            <a:round/>
            <a:headEnd type="none" w="med" len="med"/>
            <a:tailEnd type="oval" w="med" len="med"/>
          </a:ln>
        </p:spPr>
      </p:cxnSp>
      <p:cxnSp>
        <p:nvCxnSpPr>
          <p:cNvPr id="6534" name="Google Shape;6534;p113"/>
          <p:cNvCxnSpPr/>
          <p:nvPr/>
        </p:nvCxnSpPr>
        <p:spPr>
          <a:xfrm rot="10800000" flipH="1">
            <a:off x="2551256" y="2295025"/>
            <a:ext cx="3186000" cy="322800"/>
          </a:xfrm>
          <a:prstGeom prst="bentConnector3">
            <a:avLst>
              <a:gd name="adj1" fmla="val 80397"/>
            </a:avLst>
          </a:prstGeom>
          <a:noFill/>
          <a:ln w="9525" cap="flat" cmpd="sng">
            <a:solidFill>
              <a:schemeClr val="lt1"/>
            </a:solidFill>
            <a:prstDash val="solid"/>
            <a:round/>
            <a:headEnd type="none" w="med" len="med"/>
            <a:tailEnd type="oval" w="med" len="med"/>
          </a:ln>
        </p:spPr>
      </p:cxnSp>
      <p:cxnSp>
        <p:nvCxnSpPr>
          <p:cNvPr id="6535" name="Google Shape;6535;p113"/>
          <p:cNvCxnSpPr/>
          <p:nvPr/>
        </p:nvCxnSpPr>
        <p:spPr>
          <a:xfrm rot="10800000" flipH="1">
            <a:off x="2551249" y="3277575"/>
            <a:ext cx="2335800" cy="501300"/>
          </a:xfrm>
          <a:prstGeom prst="bentConnector3">
            <a:avLst>
              <a:gd name="adj1" fmla="val 50000"/>
            </a:avLst>
          </a:prstGeom>
          <a:noFill/>
          <a:ln w="9525" cap="flat" cmpd="sng">
            <a:solidFill>
              <a:schemeClr val="lt1"/>
            </a:solidFill>
            <a:prstDash val="solid"/>
            <a:round/>
            <a:headEnd type="none" w="med" len="med"/>
            <a:tailEnd type="oval" w="med" len="med"/>
          </a:ln>
        </p:spPr>
      </p:cxnSp>
      <p:grpSp>
        <p:nvGrpSpPr>
          <p:cNvPr id="6536" name="Google Shape;6536;p113"/>
          <p:cNvGrpSpPr/>
          <p:nvPr/>
        </p:nvGrpSpPr>
        <p:grpSpPr>
          <a:xfrm flipH="1">
            <a:off x="9148986" y="905775"/>
            <a:ext cx="357454" cy="956304"/>
            <a:chOff x="357713" y="600975"/>
            <a:chExt cx="357454" cy="956304"/>
          </a:xfrm>
        </p:grpSpPr>
        <p:sp>
          <p:nvSpPr>
            <p:cNvPr id="6537" name="Google Shape;6537;p11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1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113"/>
          <p:cNvGrpSpPr/>
          <p:nvPr/>
        </p:nvGrpSpPr>
        <p:grpSpPr>
          <a:xfrm>
            <a:off x="4340838" y="687546"/>
            <a:ext cx="793256" cy="182899"/>
            <a:chOff x="2685575" y="2835950"/>
            <a:chExt cx="433000" cy="99825"/>
          </a:xfrm>
        </p:grpSpPr>
        <p:sp>
          <p:nvSpPr>
            <p:cNvPr id="6542" name="Google Shape;6542;p11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1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1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113"/>
          <p:cNvGrpSpPr/>
          <p:nvPr/>
        </p:nvGrpSpPr>
        <p:grpSpPr>
          <a:xfrm flipH="1">
            <a:off x="6435113" y="-1010428"/>
            <a:ext cx="2019176" cy="2019176"/>
            <a:chOff x="1943325" y="-220375"/>
            <a:chExt cx="1298672" cy="1298672"/>
          </a:xfrm>
        </p:grpSpPr>
        <p:sp>
          <p:nvSpPr>
            <p:cNvPr id="6547" name="Google Shape;6547;p11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1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1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1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1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1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1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1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1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1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1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1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1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1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1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1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1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1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1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1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1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1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1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1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1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1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1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1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1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1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1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1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1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1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1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113"/>
          <p:cNvSpPr/>
          <p:nvPr/>
        </p:nvSpPr>
        <p:spPr>
          <a:xfrm flipH="1">
            <a:off x="6475773" y="4055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1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1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1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1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1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954"/>
                                        </p:tgtEl>
                                        <p:attrNameLst>
                                          <p:attrName>style.visibility</p:attrName>
                                        </p:attrNameLst>
                                      </p:cBhvr>
                                      <p:to>
                                        <p:strVal val="visible"/>
                                      </p:to>
                                    </p:set>
                                    <p:anim calcmode="lin" valueType="num">
                                      <p:cBhvr additive="base">
                                        <p:cTn id="7" dur="1000"/>
                                        <p:tgtEl>
                                          <p:spTgt spid="4954"/>
                                        </p:tgtEl>
                                        <p:attrNameLst>
                                          <p:attrName>ppt_w</p:attrName>
                                        </p:attrNameLst>
                                      </p:cBhvr>
                                      <p:tavLst>
                                        <p:tav tm="0">
                                          <p:val>
                                            <p:strVal val="0"/>
                                          </p:val>
                                        </p:tav>
                                        <p:tav tm="100000">
                                          <p:val>
                                            <p:strVal val="#ppt_w"/>
                                          </p:val>
                                        </p:tav>
                                      </p:tavLst>
                                    </p:anim>
                                    <p:anim calcmode="lin" valueType="num">
                                      <p:cBhvr additive="base">
                                        <p:cTn id="8" dur="1000"/>
                                        <p:tgtEl>
                                          <p:spTgt spid="495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595"/>
                                        </p:tgtEl>
                                        <p:attrNameLst>
                                          <p:attrName>style.visibility</p:attrName>
                                        </p:attrNameLst>
                                      </p:cBhvr>
                                      <p:to>
                                        <p:strVal val="visible"/>
                                      </p:to>
                                    </p:set>
                                    <p:anim calcmode="lin" valueType="num">
                                      <p:cBhvr additive="base">
                                        <p:cTn id="11" dur="1000"/>
                                        <p:tgtEl>
                                          <p:spTgt spid="6595"/>
                                        </p:tgtEl>
                                        <p:attrNameLst>
                                          <p:attrName>ppt_w</p:attrName>
                                        </p:attrNameLst>
                                      </p:cBhvr>
                                      <p:tavLst>
                                        <p:tav tm="0">
                                          <p:val>
                                            <p:strVal val="0"/>
                                          </p:val>
                                        </p:tav>
                                        <p:tav tm="100000">
                                          <p:val>
                                            <p:strVal val="#ppt_w"/>
                                          </p:val>
                                        </p:tav>
                                      </p:tavLst>
                                    </p:anim>
                                    <p:anim calcmode="lin" valueType="num">
                                      <p:cBhvr additive="base">
                                        <p:cTn id="12" dur="1000"/>
                                        <p:tgtEl>
                                          <p:spTgt spid="6595"/>
                                        </p:tgtEl>
                                        <p:attrNameLst>
                                          <p:attrName>ppt_h</p:attrName>
                                        </p:attrNameLst>
                                      </p:cBhvr>
                                      <p:tavLst>
                                        <p:tav tm="0">
                                          <p:val>
                                            <p:strVal val="0"/>
                                          </p:val>
                                        </p:tav>
                                        <p:tav tm="100000">
                                          <p:val>
                                            <p:strVal val="#ppt_h"/>
                                          </p:val>
                                        </p:tav>
                                      </p:tavLst>
                                    </p:anim>
                                  </p:childTnLst>
                                </p:cTn>
                              </p:par>
                              <p:par>
                                <p:cTn id="13" presetID="2" presetClass="entr" presetSubtype="2" fill="hold" nodeType="withEffect">
                                  <p:stCondLst>
                                    <p:cond delay="0"/>
                                  </p:stCondLst>
                                  <p:childTnLst>
                                    <p:set>
                                      <p:cBhvr>
                                        <p:cTn id="14" dur="1" fill="hold">
                                          <p:stCondLst>
                                            <p:cond delay="0"/>
                                          </p:stCondLst>
                                        </p:cTn>
                                        <p:tgtEl>
                                          <p:spTgt spid="6541"/>
                                        </p:tgtEl>
                                        <p:attrNameLst>
                                          <p:attrName>style.visibility</p:attrName>
                                        </p:attrNameLst>
                                      </p:cBhvr>
                                      <p:to>
                                        <p:strVal val="visible"/>
                                      </p:to>
                                    </p:set>
                                    <p:anim calcmode="lin" valueType="num">
                                      <p:cBhvr additive="base">
                                        <p:cTn id="15" dur="1000"/>
                                        <p:tgtEl>
                                          <p:spTgt spid="6541"/>
                                        </p:tgtEl>
                                        <p:attrNameLst>
                                          <p:attrName>ppt_x</p:attrName>
                                        </p:attrNameLst>
                                      </p:cBhvr>
                                      <p:tavLst>
                                        <p:tav tm="0">
                                          <p:val>
                                            <p:strVal val="#ppt_x+1"/>
                                          </p:val>
                                        </p:tav>
                                        <p:tav tm="100000">
                                          <p:val>
                                            <p:strVal val="#ppt_x"/>
                                          </p:val>
                                        </p:tav>
                                      </p:tavLst>
                                    </p:anim>
                                  </p:childTnLst>
                                </p:cTn>
                              </p:par>
                              <p:par>
                                <p:cTn id="16" presetID="8" presetClass="emph" presetSubtype="0" fill="hold" nodeType="withEffect">
                                  <p:stCondLst>
                                    <p:cond delay="0"/>
                                  </p:stCondLst>
                                  <p:childTnLst>
                                    <p:animRot by="-21600000">
                                      <p:cBhvr>
                                        <p:cTn id="17" dur="1000" fill="hold"/>
                                        <p:tgtEl>
                                          <p:spTgt spid="6546"/>
                                        </p:tgtEl>
                                        <p:attrNameLst>
                                          <p:attrName>r</p:attrName>
                                        </p:attrNameLst>
                                      </p:cBhvr>
                                    </p:animRot>
                                  </p:childTnLst>
                                </p:cTn>
                              </p:par>
                              <p:par>
                                <p:cTn id="18" presetID="2" presetClass="entr" presetSubtype="8" fill="hold" nodeType="withEffect">
                                  <p:stCondLst>
                                    <p:cond delay="0"/>
                                  </p:stCondLst>
                                  <p:childTnLst>
                                    <p:set>
                                      <p:cBhvr>
                                        <p:cTn id="19" dur="1" fill="hold">
                                          <p:stCondLst>
                                            <p:cond delay="0"/>
                                          </p:stCondLst>
                                        </p:cTn>
                                        <p:tgtEl>
                                          <p:spTgt spid="4953"/>
                                        </p:tgtEl>
                                        <p:attrNameLst>
                                          <p:attrName>style.visibility</p:attrName>
                                        </p:attrNameLst>
                                      </p:cBhvr>
                                      <p:to>
                                        <p:strVal val="visible"/>
                                      </p:to>
                                    </p:set>
                                    <p:anim calcmode="lin" valueType="num">
                                      <p:cBhvr additive="base">
                                        <p:cTn id="20" dur="1000"/>
                                        <p:tgtEl>
                                          <p:spTgt spid="4953"/>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6527"/>
                                        </p:tgtEl>
                                        <p:attrNameLst>
                                          <p:attrName>style.visibility</p:attrName>
                                        </p:attrNameLst>
                                      </p:cBhvr>
                                      <p:to>
                                        <p:strVal val="visible"/>
                                      </p:to>
                                    </p:set>
                                    <p:animEffect transition="in" filter="fade">
                                      <p:cBhvr>
                                        <p:cTn id="23" dur="1000"/>
                                        <p:tgtEl>
                                          <p:spTgt spid="6527"/>
                                        </p:tgtEl>
                                      </p:cBhvr>
                                    </p:animEffect>
                                  </p:childTnLst>
                                </p:cTn>
                              </p:par>
                              <p:par>
                                <p:cTn id="24" presetID="10" presetClass="entr" presetSubtype="0" fill="hold" nodeType="withEffect">
                                  <p:stCondLst>
                                    <p:cond delay="0"/>
                                  </p:stCondLst>
                                  <p:childTnLst>
                                    <p:set>
                                      <p:cBhvr>
                                        <p:cTn id="25" dur="1" fill="hold">
                                          <p:stCondLst>
                                            <p:cond delay="0"/>
                                          </p:stCondLst>
                                        </p:cTn>
                                        <p:tgtEl>
                                          <p:spTgt spid="6528"/>
                                        </p:tgtEl>
                                        <p:attrNameLst>
                                          <p:attrName>style.visibility</p:attrName>
                                        </p:attrNameLst>
                                      </p:cBhvr>
                                      <p:to>
                                        <p:strVal val="visible"/>
                                      </p:to>
                                    </p:set>
                                    <p:animEffect transition="in" filter="fade">
                                      <p:cBhvr>
                                        <p:cTn id="26" dur="1000"/>
                                        <p:tgtEl>
                                          <p:spTgt spid="6528"/>
                                        </p:tgtEl>
                                      </p:cBhvr>
                                    </p:animEffect>
                                  </p:childTnLst>
                                </p:cTn>
                              </p:par>
                              <p:par>
                                <p:cTn id="27" presetID="10" presetClass="entr" presetSubtype="0" fill="hold" nodeType="withEffect">
                                  <p:stCondLst>
                                    <p:cond delay="0"/>
                                  </p:stCondLst>
                                  <p:childTnLst>
                                    <p:set>
                                      <p:cBhvr>
                                        <p:cTn id="28" dur="1" fill="hold">
                                          <p:stCondLst>
                                            <p:cond delay="0"/>
                                          </p:stCondLst>
                                        </p:cTn>
                                        <p:tgtEl>
                                          <p:spTgt spid="6529"/>
                                        </p:tgtEl>
                                        <p:attrNameLst>
                                          <p:attrName>style.visibility</p:attrName>
                                        </p:attrNameLst>
                                      </p:cBhvr>
                                      <p:to>
                                        <p:strVal val="visible"/>
                                      </p:to>
                                    </p:set>
                                    <p:animEffect transition="in" filter="fade">
                                      <p:cBhvr>
                                        <p:cTn id="29" dur="1000"/>
                                        <p:tgtEl>
                                          <p:spTgt spid="6529"/>
                                        </p:tgtEl>
                                      </p:cBhvr>
                                    </p:animEffect>
                                  </p:childTnLst>
                                </p:cTn>
                              </p:par>
                              <p:par>
                                <p:cTn id="30" presetID="10" presetClass="entr" presetSubtype="0" fill="hold" nodeType="withEffect">
                                  <p:stCondLst>
                                    <p:cond delay="0"/>
                                  </p:stCondLst>
                                  <p:childTnLst>
                                    <p:set>
                                      <p:cBhvr>
                                        <p:cTn id="31" dur="1" fill="hold">
                                          <p:stCondLst>
                                            <p:cond delay="0"/>
                                          </p:stCondLst>
                                        </p:cTn>
                                        <p:tgtEl>
                                          <p:spTgt spid="6530"/>
                                        </p:tgtEl>
                                        <p:attrNameLst>
                                          <p:attrName>style.visibility</p:attrName>
                                        </p:attrNameLst>
                                      </p:cBhvr>
                                      <p:to>
                                        <p:strVal val="visible"/>
                                      </p:to>
                                    </p:set>
                                    <p:animEffect transition="in" filter="fade">
                                      <p:cBhvr>
                                        <p:cTn id="32" dur="1000"/>
                                        <p:tgtEl>
                                          <p:spTgt spid="6530"/>
                                        </p:tgtEl>
                                      </p:cBhvr>
                                    </p:animEffect>
                                  </p:childTnLst>
                                </p:cTn>
                              </p:par>
                              <p:par>
                                <p:cTn id="33" presetID="10" presetClass="entr" presetSubtype="0" fill="hold" nodeType="withEffect">
                                  <p:stCondLst>
                                    <p:cond delay="0"/>
                                  </p:stCondLst>
                                  <p:childTnLst>
                                    <p:set>
                                      <p:cBhvr>
                                        <p:cTn id="34" dur="1" fill="hold">
                                          <p:stCondLst>
                                            <p:cond delay="0"/>
                                          </p:stCondLst>
                                        </p:cTn>
                                        <p:tgtEl>
                                          <p:spTgt spid="6531"/>
                                        </p:tgtEl>
                                        <p:attrNameLst>
                                          <p:attrName>style.visibility</p:attrName>
                                        </p:attrNameLst>
                                      </p:cBhvr>
                                      <p:to>
                                        <p:strVal val="visible"/>
                                      </p:to>
                                    </p:set>
                                    <p:animEffect transition="in" filter="fade">
                                      <p:cBhvr>
                                        <p:cTn id="35" dur="1000"/>
                                        <p:tgtEl>
                                          <p:spTgt spid="6531"/>
                                        </p:tgtEl>
                                      </p:cBhvr>
                                    </p:animEffect>
                                  </p:childTnLst>
                                </p:cTn>
                              </p:par>
                              <p:par>
                                <p:cTn id="36" presetID="10" presetClass="entr" presetSubtype="0" fill="hold" nodeType="withEffect">
                                  <p:stCondLst>
                                    <p:cond delay="0"/>
                                  </p:stCondLst>
                                  <p:childTnLst>
                                    <p:set>
                                      <p:cBhvr>
                                        <p:cTn id="37" dur="1" fill="hold">
                                          <p:stCondLst>
                                            <p:cond delay="0"/>
                                          </p:stCondLst>
                                        </p:cTn>
                                        <p:tgtEl>
                                          <p:spTgt spid="6532"/>
                                        </p:tgtEl>
                                        <p:attrNameLst>
                                          <p:attrName>style.visibility</p:attrName>
                                        </p:attrNameLst>
                                      </p:cBhvr>
                                      <p:to>
                                        <p:strVal val="visible"/>
                                      </p:to>
                                    </p:set>
                                    <p:animEffect transition="in" filter="fade">
                                      <p:cBhvr>
                                        <p:cTn id="38" dur="1000"/>
                                        <p:tgtEl>
                                          <p:spTgt spid="6532"/>
                                        </p:tgtEl>
                                      </p:cBhvr>
                                    </p:animEffect>
                                  </p:childTnLst>
                                </p:cTn>
                              </p:par>
                              <p:par>
                                <p:cTn id="39" presetID="10" presetClass="entr" presetSubtype="0" fill="hold" nodeType="withEffect">
                                  <p:stCondLst>
                                    <p:cond delay="0"/>
                                  </p:stCondLst>
                                  <p:childTnLst>
                                    <p:set>
                                      <p:cBhvr>
                                        <p:cTn id="40" dur="1" fill="hold">
                                          <p:stCondLst>
                                            <p:cond delay="0"/>
                                          </p:stCondLst>
                                        </p:cTn>
                                        <p:tgtEl>
                                          <p:spTgt spid="6533"/>
                                        </p:tgtEl>
                                        <p:attrNameLst>
                                          <p:attrName>style.visibility</p:attrName>
                                        </p:attrNameLst>
                                      </p:cBhvr>
                                      <p:to>
                                        <p:strVal val="visible"/>
                                      </p:to>
                                    </p:set>
                                    <p:animEffect transition="in" filter="fade">
                                      <p:cBhvr>
                                        <p:cTn id="41" dur="1000"/>
                                        <p:tgtEl>
                                          <p:spTgt spid="6533"/>
                                        </p:tgtEl>
                                      </p:cBhvr>
                                    </p:animEffect>
                                  </p:childTnLst>
                                </p:cTn>
                              </p:par>
                              <p:par>
                                <p:cTn id="42" presetID="10" presetClass="entr" presetSubtype="0" fill="hold" nodeType="withEffect">
                                  <p:stCondLst>
                                    <p:cond delay="0"/>
                                  </p:stCondLst>
                                  <p:childTnLst>
                                    <p:set>
                                      <p:cBhvr>
                                        <p:cTn id="43" dur="1" fill="hold">
                                          <p:stCondLst>
                                            <p:cond delay="0"/>
                                          </p:stCondLst>
                                        </p:cTn>
                                        <p:tgtEl>
                                          <p:spTgt spid="6534"/>
                                        </p:tgtEl>
                                        <p:attrNameLst>
                                          <p:attrName>style.visibility</p:attrName>
                                        </p:attrNameLst>
                                      </p:cBhvr>
                                      <p:to>
                                        <p:strVal val="visible"/>
                                      </p:to>
                                    </p:set>
                                    <p:animEffect transition="in" filter="fade">
                                      <p:cBhvr>
                                        <p:cTn id="44" dur="1000"/>
                                        <p:tgtEl>
                                          <p:spTgt spid="6534"/>
                                        </p:tgtEl>
                                      </p:cBhvr>
                                    </p:animEffect>
                                  </p:childTnLst>
                                </p:cTn>
                              </p:par>
                              <p:par>
                                <p:cTn id="45" presetID="10" presetClass="entr" presetSubtype="0" fill="hold" nodeType="withEffect">
                                  <p:stCondLst>
                                    <p:cond delay="0"/>
                                  </p:stCondLst>
                                  <p:childTnLst>
                                    <p:set>
                                      <p:cBhvr>
                                        <p:cTn id="46" dur="1" fill="hold">
                                          <p:stCondLst>
                                            <p:cond delay="0"/>
                                          </p:stCondLst>
                                        </p:cTn>
                                        <p:tgtEl>
                                          <p:spTgt spid="6535"/>
                                        </p:tgtEl>
                                        <p:attrNameLst>
                                          <p:attrName>style.visibility</p:attrName>
                                        </p:attrNameLst>
                                      </p:cBhvr>
                                      <p:to>
                                        <p:strVal val="visible"/>
                                      </p:to>
                                    </p:set>
                                    <p:animEffect transition="in" filter="fade">
                                      <p:cBhvr>
                                        <p:cTn id="47" dur="1000"/>
                                        <p:tgtEl>
                                          <p:spTgt spid="6535"/>
                                        </p:tgtEl>
                                      </p:cBhvr>
                                    </p:animEffect>
                                  </p:childTnLst>
                                </p:cTn>
                              </p:par>
                              <p:par>
                                <p:cTn id="48" presetID="10" presetClass="entr" presetSubtype="0" fill="hold" nodeType="withEffect">
                                  <p:stCondLst>
                                    <p:cond delay="0"/>
                                  </p:stCondLst>
                                  <p:childTnLst>
                                    <p:set>
                                      <p:cBhvr>
                                        <p:cTn id="49" dur="1" fill="hold">
                                          <p:stCondLst>
                                            <p:cond delay="0"/>
                                          </p:stCondLst>
                                        </p:cTn>
                                        <p:tgtEl>
                                          <p:spTgt spid="6596"/>
                                        </p:tgtEl>
                                        <p:attrNameLst>
                                          <p:attrName>style.visibility</p:attrName>
                                        </p:attrNameLst>
                                      </p:cBhvr>
                                      <p:to>
                                        <p:strVal val="visible"/>
                                      </p:to>
                                    </p:set>
                                    <p:animEffect transition="in" filter="fade">
                                      <p:cBhvr>
                                        <p:cTn id="50" dur="1000"/>
                                        <p:tgtEl>
                                          <p:spTgt spid="6596"/>
                                        </p:tgtEl>
                                      </p:cBhvr>
                                    </p:animEffect>
                                  </p:childTnLst>
                                </p:cTn>
                              </p:par>
                              <p:par>
                                <p:cTn id="51" presetID="10" presetClass="entr" presetSubtype="0" fill="hold" nodeType="withEffect">
                                  <p:stCondLst>
                                    <p:cond delay="0"/>
                                  </p:stCondLst>
                                  <p:childTnLst>
                                    <p:set>
                                      <p:cBhvr>
                                        <p:cTn id="52" dur="1" fill="hold">
                                          <p:stCondLst>
                                            <p:cond delay="0"/>
                                          </p:stCondLst>
                                        </p:cTn>
                                        <p:tgtEl>
                                          <p:spTgt spid="6597"/>
                                        </p:tgtEl>
                                        <p:attrNameLst>
                                          <p:attrName>style.visibility</p:attrName>
                                        </p:attrNameLst>
                                      </p:cBhvr>
                                      <p:to>
                                        <p:strVal val="visible"/>
                                      </p:to>
                                    </p:set>
                                    <p:animEffect transition="in" filter="fade">
                                      <p:cBhvr>
                                        <p:cTn id="53" dur="1000"/>
                                        <p:tgtEl>
                                          <p:spTgt spid="6597"/>
                                        </p:tgtEl>
                                      </p:cBhvr>
                                    </p:animEffect>
                                  </p:childTnLst>
                                </p:cTn>
                              </p:par>
                              <p:par>
                                <p:cTn id="54" presetID="10" presetClass="entr" presetSubtype="0" fill="hold" nodeType="withEffect">
                                  <p:stCondLst>
                                    <p:cond delay="0"/>
                                  </p:stCondLst>
                                  <p:childTnLst>
                                    <p:set>
                                      <p:cBhvr>
                                        <p:cTn id="55" dur="1" fill="hold">
                                          <p:stCondLst>
                                            <p:cond delay="0"/>
                                          </p:stCondLst>
                                        </p:cTn>
                                        <p:tgtEl>
                                          <p:spTgt spid="6598"/>
                                        </p:tgtEl>
                                        <p:attrNameLst>
                                          <p:attrName>style.visibility</p:attrName>
                                        </p:attrNameLst>
                                      </p:cBhvr>
                                      <p:to>
                                        <p:strVal val="visible"/>
                                      </p:to>
                                    </p:set>
                                    <p:animEffect transition="in" filter="fade">
                                      <p:cBhvr>
                                        <p:cTn id="56" dur="1000"/>
                                        <p:tgtEl>
                                          <p:spTgt spid="6598"/>
                                        </p:tgtEl>
                                      </p:cBhvr>
                                    </p:animEffect>
                                  </p:childTnLst>
                                </p:cTn>
                              </p:par>
                              <p:par>
                                <p:cTn id="57" presetID="10" presetClass="entr" presetSubtype="0" fill="hold" nodeType="withEffect">
                                  <p:stCondLst>
                                    <p:cond delay="0"/>
                                  </p:stCondLst>
                                  <p:childTnLst>
                                    <p:set>
                                      <p:cBhvr>
                                        <p:cTn id="58" dur="1" fill="hold">
                                          <p:stCondLst>
                                            <p:cond delay="0"/>
                                          </p:stCondLst>
                                        </p:cTn>
                                        <p:tgtEl>
                                          <p:spTgt spid="6599"/>
                                        </p:tgtEl>
                                        <p:attrNameLst>
                                          <p:attrName>style.visibility</p:attrName>
                                        </p:attrNameLst>
                                      </p:cBhvr>
                                      <p:to>
                                        <p:strVal val="visible"/>
                                      </p:to>
                                    </p:set>
                                    <p:animEffect transition="in" filter="fade">
                                      <p:cBhvr>
                                        <p:cTn id="59" dur="1000"/>
                                        <p:tgtEl>
                                          <p:spTgt spid="6599"/>
                                        </p:tgtEl>
                                      </p:cBhvr>
                                    </p:animEffect>
                                  </p:childTnLst>
                                </p:cTn>
                              </p:par>
                              <p:par>
                                <p:cTn id="60" presetID="10" presetClass="entr" presetSubtype="0" fill="hold" nodeType="withEffect">
                                  <p:stCondLst>
                                    <p:cond delay="0"/>
                                  </p:stCondLst>
                                  <p:childTnLst>
                                    <p:set>
                                      <p:cBhvr>
                                        <p:cTn id="61" dur="1" fill="hold">
                                          <p:stCondLst>
                                            <p:cond delay="0"/>
                                          </p:stCondLst>
                                        </p:cTn>
                                        <p:tgtEl>
                                          <p:spTgt spid="6600"/>
                                        </p:tgtEl>
                                        <p:attrNameLst>
                                          <p:attrName>style.visibility</p:attrName>
                                        </p:attrNameLst>
                                      </p:cBhvr>
                                      <p:to>
                                        <p:strVal val="visible"/>
                                      </p:to>
                                    </p:set>
                                    <p:animEffect transition="in" filter="fade">
                                      <p:cBhvr>
                                        <p:cTn id="62" dur="1000"/>
                                        <p:tgtEl>
                                          <p:spTgt spid="6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04"/>
        <p:cNvGrpSpPr/>
        <p:nvPr/>
      </p:nvGrpSpPr>
      <p:grpSpPr>
        <a:xfrm>
          <a:off x="0" y="0"/>
          <a:ext cx="0" cy="0"/>
          <a:chOff x="0" y="0"/>
          <a:chExt cx="0" cy="0"/>
        </a:xfrm>
      </p:grpSpPr>
      <p:sp>
        <p:nvSpPr>
          <p:cNvPr id="6605" name="Google Shape;6605;p11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PROGRESS TABLE</a:t>
            </a:r>
            <a:endParaRPr/>
          </a:p>
        </p:txBody>
      </p:sp>
      <p:graphicFrame>
        <p:nvGraphicFramePr>
          <p:cNvPr id="6606" name="Google Shape;6606;p114"/>
          <p:cNvGraphicFramePr/>
          <p:nvPr/>
        </p:nvGraphicFramePr>
        <p:xfrm>
          <a:off x="717450" y="1447000"/>
          <a:ext cx="3000000" cy="3000000"/>
        </p:xfrm>
        <a:graphic>
          <a:graphicData uri="http://schemas.openxmlformats.org/drawingml/2006/table">
            <a:tbl>
              <a:tblPr>
                <a:noFill/>
                <a:tableStyleId>{ED0EB675-87CF-4A6E-8649-DFBB6402A392}</a:tableStyleId>
              </a:tblPr>
              <a:tblGrid>
                <a:gridCol w="1928250">
                  <a:extLst>
                    <a:ext uri="{9D8B030D-6E8A-4147-A177-3AD203B41FA5}">
                      <a16:colId xmlns:a16="http://schemas.microsoft.com/office/drawing/2014/main" val="20000"/>
                    </a:ext>
                  </a:extLst>
                </a:gridCol>
                <a:gridCol w="1928250">
                  <a:extLst>
                    <a:ext uri="{9D8B030D-6E8A-4147-A177-3AD203B41FA5}">
                      <a16:colId xmlns:a16="http://schemas.microsoft.com/office/drawing/2014/main" val="20001"/>
                    </a:ext>
                  </a:extLst>
                </a:gridCol>
                <a:gridCol w="1928250">
                  <a:extLst>
                    <a:ext uri="{9D8B030D-6E8A-4147-A177-3AD203B41FA5}">
                      <a16:colId xmlns:a16="http://schemas.microsoft.com/office/drawing/2014/main" val="20002"/>
                    </a:ext>
                  </a:extLst>
                </a:gridCol>
                <a:gridCol w="1928250">
                  <a:extLst>
                    <a:ext uri="{9D8B030D-6E8A-4147-A177-3AD203B41FA5}">
                      <a16:colId xmlns:a16="http://schemas.microsoft.com/office/drawing/2014/main" val="20003"/>
                    </a:ext>
                  </a:extLst>
                </a:gridCol>
              </a:tblGrid>
              <a:tr h="7616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A</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B</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C</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1</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2</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3</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607" name="Google Shape;6607;p114"/>
          <p:cNvSpPr/>
          <p:nvPr/>
        </p:nvSpPr>
        <p:spPr>
          <a:xfrm rot="5400000" flipH="1">
            <a:off x="6006110" y="-109691"/>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14"/>
          <p:cNvSpPr/>
          <p:nvPr/>
        </p:nvSpPr>
        <p:spPr>
          <a:xfrm rot="10800000" flipH="1">
            <a:off x="1376125" y="14013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114"/>
          <p:cNvGrpSpPr/>
          <p:nvPr/>
        </p:nvGrpSpPr>
        <p:grpSpPr>
          <a:xfrm>
            <a:off x="3363942" y="2294610"/>
            <a:ext cx="555517" cy="554294"/>
            <a:chOff x="3363942" y="2294610"/>
            <a:chExt cx="555517" cy="554294"/>
          </a:xfrm>
        </p:grpSpPr>
        <p:sp>
          <p:nvSpPr>
            <p:cNvPr id="6610" name="Google Shape;6610;p114"/>
            <p:cNvSpPr/>
            <p:nvPr/>
          </p:nvSpPr>
          <p:spPr>
            <a:xfrm>
              <a:off x="3363942" y="22946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14"/>
            <p:cNvSpPr/>
            <p:nvPr/>
          </p:nvSpPr>
          <p:spPr>
            <a:xfrm>
              <a:off x="3474180" y="245802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14"/>
          <p:cNvGrpSpPr/>
          <p:nvPr/>
        </p:nvGrpSpPr>
        <p:grpSpPr>
          <a:xfrm>
            <a:off x="3363942" y="3086310"/>
            <a:ext cx="555517" cy="554294"/>
            <a:chOff x="3363942" y="3086310"/>
            <a:chExt cx="555517" cy="554294"/>
          </a:xfrm>
        </p:grpSpPr>
        <p:sp>
          <p:nvSpPr>
            <p:cNvPr id="6613" name="Google Shape;6613;p114"/>
            <p:cNvSpPr/>
            <p:nvPr/>
          </p:nvSpPr>
          <p:spPr>
            <a:xfrm>
              <a:off x="3363942" y="30863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14"/>
            <p:cNvSpPr/>
            <p:nvPr/>
          </p:nvSpPr>
          <p:spPr>
            <a:xfrm>
              <a:off x="3493988" y="3221091"/>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14"/>
          <p:cNvGrpSpPr/>
          <p:nvPr/>
        </p:nvGrpSpPr>
        <p:grpSpPr>
          <a:xfrm>
            <a:off x="5265017" y="2299472"/>
            <a:ext cx="555517" cy="554294"/>
            <a:chOff x="5265017" y="2299472"/>
            <a:chExt cx="555517" cy="554294"/>
          </a:xfrm>
        </p:grpSpPr>
        <p:sp>
          <p:nvSpPr>
            <p:cNvPr id="6616" name="Google Shape;6616;p114"/>
            <p:cNvSpPr/>
            <p:nvPr/>
          </p:nvSpPr>
          <p:spPr>
            <a:xfrm>
              <a:off x="5265017" y="229947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14"/>
            <p:cNvSpPr/>
            <p:nvPr/>
          </p:nvSpPr>
          <p:spPr>
            <a:xfrm>
              <a:off x="5395063" y="2434253"/>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114"/>
          <p:cNvGrpSpPr/>
          <p:nvPr/>
        </p:nvGrpSpPr>
        <p:grpSpPr>
          <a:xfrm>
            <a:off x="7221567" y="3837472"/>
            <a:ext cx="555517" cy="554294"/>
            <a:chOff x="7221567" y="3837472"/>
            <a:chExt cx="555517" cy="554294"/>
          </a:xfrm>
        </p:grpSpPr>
        <p:sp>
          <p:nvSpPr>
            <p:cNvPr id="6619" name="Google Shape;6619;p114"/>
            <p:cNvSpPr/>
            <p:nvPr/>
          </p:nvSpPr>
          <p:spPr>
            <a:xfrm>
              <a:off x="7221567" y="383747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4"/>
            <p:cNvSpPr/>
            <p:nvPr/>
          </p:nvSpPr>
          <p:spPr>
            <a:xfrm>
              <a:off x="7351613" y="3972253"/>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14"/>
          <p:cNvGrpSpPr/>
          <p:nvPr/>
        </p:nvGrpSpPr>
        <p:grpSpPr>
          <a:xfrm>
            <a:off x="3363942" y="3832430"/>
            <a:ext cx="555517" cy="554294"/>
            <a:chOff x="3363942" y="3832430"/>
            <a:chExt cx="555517" cy="554294"/>
          </a:xfrm>
        </p:grpSpPr>
        <p:sp>
          <p:nvSpPr>
            <p:cNvPr id="6622" name="Google Shape;6622;p114"/>
            <p:cNvSpPr/>
            <p:nvPr/>
          </p:nvSpPr>
          <p:spPr>
            <a:xfrm>
              <a:off x="3363942" y="38324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14"/>
            <p:cNvSpPr/>
            <p:nvPr/>
          </p:nvSpPr>
          <p:spPr>
            <a:xfrm>
              <a:off x="3474180" y="399584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14"/>
          <p:cNvGrpSpPr/>
          <p:nvPr/>
        </p:nvGrpSpPr>
        <p:grpSpPr>
          <a:xfrm>
            <a:off x="5265017" y="3086305"/>
            <a:ext cx="555517" cy="554294"/>
            <a:chOff x="5265017" y="3086305"/>
            <a:chExt cx="555517" cy="554294"/>
          </a:xfrm>
        </p:grpSpPr>
        <p:sp>
          <p:nvSpPr>
            <p:cNvPr id="6625" name="Google Shape;6625;p114"/>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4"/>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14"/>
          <p:cNvGrpSpPr/>
          <p:nvPr/>
        </p:nvGrpSpPr>
        <p:grpSpPr>
          <a:xfrm>
            <a:off x="5292754" y="3832430"/>
            <a:ext cx="555517" cy="554294"/>
            <a:chOff x="5292754" y="3832430"/>
            <a:chExt cx="555517" cy="554294"/>
          </a:xfrm>
        </p:grpSpPr>
        <p:sp>
          <p:nvSpPr>
            <p:cNvPr id="6628" name="Google Shape;6628;p114"/>
            <p:cNvSpPr/>
            <p:nvPr/>
          </p:nvSpPr>
          <p:spPr>
            <a:xfrm>
              <a:off x="5292754" y="38324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14"/>
            <p:cNvSpPr/>
            <p:nvPr/>
          </p:nvSpPr>
          <p:spPr>
            <a:xfrm>
              <a:off x="5402993" y="399584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14"/>
          <p:cNvGrpSpPr/>
          <p:nvPr/>
        </p:nvGrpSpPr>
        <p:grpSpPr>
          <a:xfrm>
            <a:off x="7221567" y="2278917"/>
            <a:ext cx="555517" cy="554294"/>
            <a:chOff x="7221567" y="2278917"/>
            <a:chExt cx="555517" cy="554294"/>
          </a:xfrm>
        </p:grpSpPr>
        <p:sp>
          <p:nvSpPr>
            <p:cNvPr id="6631" name="Google Shape;6631;p114"/>
            <p:cNvSpPr/>
            <p:nvPr/>
          </p:nvSpPr>
          <p:spPr>
            <a:xfrm>
              <a:off x="7221567" y="22789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4"/>
            <p:cNvSpPr/>
            <p:nvPr/>
          </p:nvSpPr>
          <p:spPr>
            <a:xfrm>
              <a:off x="7331805" y="2442334"/>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114"/>
          <p:cNvGrpSpPr/>
          <p:nvPr/>
        </p:nvGrpSpPr>
        <p:grpSpPr>
          <a:xfrm>
            <a:off x="7221567" y="3086297"/>
            <a:ext cx="555517" cy="554294"/>
            <a:chOff x="7221567" y="3086297"/>
            <a:chExt cx="555517" cy="554294"/>
          </a:xfrm>
        </p:grpSpPr>
        <p:sp>
          <p:nvSpPr>
            <p:cNvPr id="6634" name="Google Shape;6634;p114"/>
            <p:cNvSpPr/>
            <p:nvPr/>
          </p:nvSpPr>
          <p:spPr>
            <a:xfrm>
              <a:off x="7221567" y="308629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14"/>
            <p:cNvSpPr/>
            <p:nvPr/>
          </p:nvSpPr>
          <p:spPr>
            <a:xfrm>
              <a:off x="7351613" y="3221078"/>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6" name="Google Shape;6636;p11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06"/>
                                        </p:tgtEl>
                                        <p:attrNameLst>
                                          <p:attrName>style.visibility</p:attrName>
                                        </p:attrNameLst>
                                      </p:cBhvr>
                                      <p:to>
                                        <p:strVal val="visible"/>
                                      </p:to>
                                    </p:set>
                                    <p:animEffect transition="in" filter="fade">
                                      <p:cBhvr>
                                        <p:cTn id="7" dur="1000"/>
                                        <p:tgtEl>
                                          <p:spTgt spid="6606"/>
                                        </p:tgtEl>
                                      </p:cBhvr>
                                    </p:animEffect>
                                  </p:childTnLst>
                                </p:cTn>
                              </p:par>
                              <p:par>
                                <p:cTn id="8" presetID="8" presetClass="emph" presetSubtype="0" fill="hold" nodeType="withEffect">
                                  <p:stCondLst>
                                    <p:cond delay="0"/>
                                  </p:stCondLst>
                                  <p:childTnLst>
                                    <p:animRot by="-21600000">
                                      <p:cBhvr>
                                        <p:cTn id="9" dur="900" fill="hold"/>
                                        <p:tgtEl>
                                          <p:spTgt spid="6607"/>
                                        </p:tgtEl>
                                        <p:attrNameLst>
                                          <p:attrName>r</p:attrName>
                                        </p:attrNameLst>
                                      </p:cBhvr>
                                    </p:animRot>
                                  </p:childTnLst>
                                </p:cTn>
                              </p:par>
                              <p:par>
                                <p:cTn id="10" presetID="2" presetClass="entr" presetSubtype="8" fill="hold" nodeType="withEffect">
                                  <p:stCondLst>
                                    <p:cond delay="0"/>
                                  </p:stCondLst>
                                  <p:childTnLst>
                                    <p:set>
                                      <p:cBhvr>
                                        <p:cTn id="11" dur="1" fill="hold">
                                          <p:stCondLst>
                                            <p:cond delay="0"/>
                                          </p:stCondLst>
                                        </p:cTn>
                                        <p:tgtEl>
                                          <p:spTgt spid="6605"/>
                                        </p:tgtEl>
                                        <p:attrNameLst>
                                          <p:attrName>style.visibility</p:attrName>
                                        </p:attrNameLst>
                                      </p:cBhvr>
                                      <p:to>
                                        <p:strVal val="visible"/>
                                      </p:to>
                                    </p:set>
                                    <p:anim calcmode="lin" valueType="num">
                                      <p:cBhvr additive="base">
                                        <p:cTn id="12" dur="1000"/>
                                        <p:tgtEl>
                                          <p:spTgt spid="6605"/>
                                        </p:tgtEl>
                                        <p:attrNameLst>
                                          <p:attrName>ppt_x</p:attrName>
                                        </p:attrNameLst>
                                      </p:cBhvr>
                                      <p:tavLst>
                                        <p:tav tm="0">
                                          <p:val>
                                            <p:strVal val="#ppt_x-1"/>
                                          </p:val>
                                        </p:tav>
                                        <p:tav tm="100000">
                                          <p:val>
                                            <p:strVal val="#ppt_x"/>
                                          </p:val>
                                        </p:tav>
                                      </p:tavLst>
                                    </p:anim>
                                  </p:childTnLst>
                                </p:cTn>
                              </p:par>
                              <p:par>
                                <p:cTn id="13" presetID="23" presetClass="entr" presetSubtype="16" fill="hold" nodeType="withEffect">
                                  <p:stCondLst>
                                    <p:cond delay="0"/>
                                  </p:stCondLst>
                                  <p:childTnLst>
                                    <p:set>
                                      <p:cBhvr>
                                        <p:cTn id="14" dur="1" fill="hold">
                                          <p:stCondLst>
                                            <p:cond delay="0"/>
                                          </p:stCondLst>
                                        </p:cTn>
                                        <p:tgtEl>
                                          <p:spTgt spid="6609"/>
                                        </p:tgtEl>
                                        <p:attrNameLst>
                                          <p:attrName>style.visibility</p:attrName>
                                        </p:attrNameLst>
                                      </p:cBhvr>
                                      <p:to>
                                        <p:strVal val="visible"/>
                                      </p:to>
                                    </p:set>
                                    <p:anim calcmode="lin" valueType="num">
                                      <p:cBhvr additive="base">
                                        <p:cTn id="15" dur="1000"/>
                                        <p:tgtEl>
                                          <p:spTgt spid="6609"/>
                                        </p:tgtEl>
                                        <p:attrNameLst>
                                          <p:attrName>ppt_w</p:attrName>
                                        </p:attrNameLst>
                                      </p:cBhvr>
                                      <p:tavLst>
                                        <p:tav tm="0">
                                          <p:val>
                                            <p:strVal val="0"/>
                                          </p:val>
                                        </p:tav>
                                        <p:tav tm="100000">
                                          <p:val>
                                            <p:strVal val="#ppt_w"/>
                                          </p:val>
                                        </p:tav>
                                      </p:tavLst>
                                    </p:anim>
                                    <p:anim calcmode="lin" valueType="num">
                                      <p:cBhvr additive="base">
                                        <p:cTn id="16" dur="1000"/>
                                        <p:tgtEl>
                                          <p:spTgt spid="660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612"/>
                                        </p:tgtEl>
                                        <p:attrNameLst>
                                          <p:attrName>style.visibility</p:attrName>
                                        </p:attrNameLst>
                                      </p:cBhvr>
                                      <p:to>
                                        <p:strVal val="visible"/>
                                      </p:to>
                                    </p:set>
                                    <p:anim calcmode="lin" valueType="num">
                                      <p:cBhvr additive="base">
                                        <p:cTn id="19" dur="1000"/>
                                        <p:tgtEl>
                                          <p:spTgt spid="6612"/>
                                        </p:tgtEl>
                                        <p:attrNameLst>
                                          <p:attrName>ppt_w</p:attrName>
                                        </p:attrNameLst>
                                      </p:cBhvr>
                                      <p:tavLst>
                                        <p:tav tm="0">
                                          <p:val>
                                            <p:strVal val="0"/>
                                          </p:val>
                                        </p:tav>
                                        <p:tav tm="100000">
                                          <p:val>
                                            <p:strVal val="#ppt_w"/>
                                          </p:val>
                                        </p:tav>
                                      </p:tavLst>
                                    </p:anim>
                                    <p:anim calcmode="lin" valueType="num">
                                      <p:cBhvr additive="base">
                                        <p:cTn id="20" dur="1000"/>
                                        <p:tgtEl>
                                          <p:spTgt spid="661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615"/>
                                        </p:tgtEl>
                                        <p:attrNameLst>
                                          <p:attrName>style.visibility</p:attrName>
                                        </p:attrNameLst>
                                      </p:cBhvr>
                                      <p:to>
                                        <p:strVal val="visible"/>
                                      </p:to>
                                    </p:set>
                                    <p:anim calcmode="lin" valueType="num">
                                      <p:cBhvr additive="base">
                                        <p:cTn id="23" dur="1000"/>
                                        <p:tgtEl>
                                          <p:spTgt spid="6615"/>
                                        </p:tgtEl>
                                        <p:attrNameLst>
                                          <p:attrName>ppt_w</p:attrName>
                                        </p:attrNameLst>
                                      </p:cBhvr>
                                      <p:tavLst>
                                        <p:tav tm="0">
                                          <p:val>
                                            <p:strVal val="0"/>
                                          </p:val>
                                        </p:tav>
                                        <p:tav tm="100000">
                                          <p:val>
                                            <p:strVal val="#ppt_w"/>
                                          </p:val>
                                        </p:tav>
                                      </p:tavLst>
                                    </p:anim>
                                    <p:anim calcmode="lin" valueType="num">
                                      <p:cBhvr additive="base">
                                        <p:cTn id="24" dur="1000"/>
                                        <p:tgtEl>
                                          <p:spTgt spid="6615"/>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6618"/>
                                        </p:tgtEl>
                                        <p:attrNameLst>
                                          <p:attrName>style.visibility</p:attrName>
                                        </p:attrNameLst>
                                      </p:cBhvr>
                                      <p:to>
                                        <p:strVal val="visible"/>
                                      </p:to>
                                    </p:set>
                                    <p:anim calcmode="lin" valueType="num">
                                      <p:cBhvr additive="base">
                                        <p:cTn id="27" dur="1000"/>
                                        <p:tgtEl>
                                          <p:spTgt spid="6618"/>
                                        </p:tgtEl>
                                        <p:attrNameLst>
                                          <p:attrName>ppt_w</p:attrName>
                                        </p:attrNameLst>
                                      </p:cBhvr>
                                      <p:tavLst>
                                        <p:tav tm="0">
                                          <p:val>
                                            <p:strVal val="0"/>
                                          </p:val>
                                        </p:tav>
                                        <p:tav tm="100000">
                                          <p:val>
                                            <p:strVal val="#ppt_w"/>
                                          </p:val>
                                        </p:tav>
                                      </p:tavLst>
                                    </p:anim>
                                    <p:anim calcmode="lin" valueType="num">
                                      <p:cBhvr additive="base">
                                        <p:cTn id="28" dur="1000"/>
                                        <p:tgtEl>
                                          <p:spTgt spid="6618"/>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6621"/>
                                        </p:tgtEl>
                                        <p:attrNameLst>
                                          <p:attrName>style.visibility</p:attrName>
                                        </p:attrNameLst>
                                      </p:cBhvr>
                                      <p:to>
                                        <p:strVal val="visible"/>
                                      </p:to>
                                    </p:set>
                                    <p:anim calcmode="lin" valueType="num">
                                      <p:cBhvr additive="base">
                                        <p:cTn id="31" dur="1000"/>
                                        <p:tgtEl>
                                          <p:spTgt spid="6621"/>
                                        </p:tgtEl>
                                        <p:attrNameLst>
                                          <p:attrName>ppt_w</p:attrName>
                                        </p:attrNameLst>
                                      </p:cBhvr>
                                      <p:tavLst>
                                        <p:tav tm="0">
                                          <p:val>
                                            <p:strVal val="0"/>
                                          </p:val>
                                        </p:tav>
                                        <p:tav tm="100000">
                                          <p:val>
                                            <p:strVal val="#ppt_w"/>
                                          </p:val>
                                        </p:tav>
                                      </p:tavLst>
                                    </p:anim>
                                    <p:anim calcmode="lin" valueType="num">
                                      <p:cBhvr additive="base">
                                        <p:cTn id="32" dur="1000"/>
                                        <p:tgtEl>
                                          <p:spTgt spid="662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624"/>
                                        </p:tgtEl>
                                        <p:attrNameLst>
                                          <p:attrName>style.visibility</p:attrName>
                                        </p:attrNameLst>
                                      </p:cBhvr>
                                      <p:to>
                                        <p:strVal val="visible"/>
                                      </p:to>
                                    </p:set>
                                    <p:anim calcmode="lin" valueType="num">
                                      <p:cBhvr additive="base">
                                        <p:cTn id="35" dur="1000"/>
                                        <p:tgtEl>
                                          <p:spTgt spid="6624"/>
                                        </p:tgtEl>
                                        <p:attrNameLst>
                                          <p:attrName>ppt_w</p:attrName>
                                        </p:attrNameLst>
                                      </p:cBhvr>
                                      <p:tavLst>
                                        <p:tav tm="0">
                                          <p:val>
                                            <p:strVal val="0"/>
                                          </p:val>
                                        </p:tav>
                                        <p:tav tm="100000">
                                          <p:val>
                                            <p:strVal val="#ppt_w"/>
                                          </p:val>
                                        </p:tav>
                                      </p:tavLst>
                                    </p:anim>
                                    <p:anim calcmode="lin" valueType="num">
                                      <p:cBhvr additive="base">
                                        <p:cTn id="36" dur="1000"/>
                                        <p:tgtEl>
                                          <p:spTgt spid="6624"/>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6627"/>
                                        </p:tgtEl>
                                        <p:attrNameLst>
                                          <p:attrName>style.visibility</p:attrName>
                                        </p:attrNameLst>
                                      </p:cBhvr>
                                      <p:to>
                                        <p:strVal val="visible"/>
                                      </p:to>
                                    </p:set>
                                    <p:anim calcmode="lin" valueType="num">
                                      <p:cBhvr additive="base">
                                        <p:cTn id="39" dur="1000"/>
                                        <p:tgtEl>
                                          <p:spTgt spid="6627"/>
                                        </p:tgtEl>
                                        <p:attrNameLst>
                                          <p:attrName>ppt_w</p:attrName>
                                        </p:attrNameLst>
                                      </p:cBhvr>
                                      <p:tavLst>
                                        <p:tav tm="0">
                                          <p:val>
                                            <p:strVal val="0"/>
                                          </p:val>
                                        </p:tav>
                                        <p:tav tm="100000">
                                          <p:val>
                                            <p:strVal val="#ppt_w"/>
                                          </p:val>
                                        </p:tav>
                                      </p:tavLst>
                                    </p:anim>
                                    <p:anim calcmode="lin" valueType="num">
                                      <p:cBhvr additive="base">
                                        <p:cTn id="40" dur="1000"/>
                                        <p:tgtEl>
                                          <p:spTgt spid="6627"/>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6633"/>
                                        </p:tgtEl>
                                        <p:attrNameLst>
                                          <p:attrName>style.visibility</p:attrName>
                                        </p:attrNameLst>
                                      </p:cBhvr>
                                      <p:to>
                                        <p:strVal val="visible"/>
                                      </p:to>
                                    </p:set>
                                    <p:anim calcmode="lin" valueType="num">
                                      <p:cBhvr additive="base">
                                        <p:cTn id="43" dur="1000"/>
                                        <p:tgtEl>
                                          <p:spTgt spid="6633"/>
                                        </p:tgtEl>
                                        <p:attrNameLst>
                                          <p:attrName>ppt_w</p:attrName>
                                        </p:attrNameLst>
                                      </p:cBhvr>
                                      <p:tavLst>
                                        <p:tav tm="0">
                                          <p:val>
                                            <p:strVal val="0"/>
                                          </p:val>
                                        </p:tav>
                                        <p:tav tm="100000">
                                          <p:val>
                                            <p:strVal val="#ppt_w"/>
                                          </p:val>
                                        </p:tav>
                                      </p:tavLst>
                                    </p:anim>
                                    <p:anim calcmode="lin" valueType="num">
                                      <p:cBhvr additive="base">
                                        <p:cTn id="44" dur="1000"/>
                                        <p:tgtEl>
                                          <p:spTgt spid="6633"/>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6630"/>
                                        </p:tgtEl>
                                        <p:attrNameLst>
                                          <p:attrName>style.visibility</p:attrName>
                                        </p:attrNameLst>
                                      </p:cBhvr>
                                      <p:to>
                                        <p:strVal val="visible"/>
                                      </p:to>
                                    </p:set>
                                    <p:anim calcmode="lin" valueType="num">
                                      <p:cBhvr additive="base">
                                        <p:cTn id="47" dur="1000"/>
                                        <p:tgtEl>
                                          <p:spTgt spid="6630"/>
                                        </p:tgtEl>
                                        <p:attrNameLst>
                                          <p:attrName>ppt_w</p:attrName>
                                        </p:attrNameLst>
                                      </p:cBhvr>
                                      <p:tavLst>
                                        <p:tav tm="0">
                                          <p:val>
                                            <p:strVal val="0"/>
                                          </p:val>
                                        </p:tav>
                                        <p:tav tm="100000">
                                          <p:val>
                                            <p:strVal val="#ppt_w"/>
                                          </p:val>
                                        </p:tav>
                                      </p:tavLst>
                                    </p:anim>
                                    <p:anim calcmode="lin" valueType="num">
                                      <p:cBhvr additive="base">
                                        <p:cTn id="48" dur="1000"/>
                                        <p:tgtEl>
                                          <p:spTgt spid="6630"/>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6608"/>
                                        </p:tgtEl>
                                        <p:attrNameLst>
                                          <p:attrName>style.visibility</p:attrName>
                                        </p:attrNameLst>
                                      </p:cBhvr>
                                      <p:to>
                                        <p:strVal val="visible"/>
                                      </p:to>
                                    </p:set>
                                    <p:anim calcmode="lin" valueType="num">
                                      <p:cBhvr additive="base">
                                        <p:cTn id="51" dur="1000"/>
                                        <p:tgtEl>
                                          <p:spTgt spid="6608"/>
                                        </p:tgtEl>
                                        <p:attrNameLst>
                                          <p:attrName>ppt_w</p:attrName>
                                        </p:attrNameLst>
                                      </p:cBhvr>
                                      <p:tavLst>
                                        <p:tav tm="0">
                                          <p:val>
                                            <p:strVal val="0"/>
                                          </p:val>
                                        </p:tav>
                                        <p:tav tm="100000">
                                          <p:val>
                                            <p:strVal val="#ppt_w"/>
                                          </p:val>
                                        </p:tav>
                                      </p:tavLst>
                                    </p:anim>
                                    <p:anim calcmode="lin" valueType="num">
                                      <p:cBhvr additive="base">
                                        <p:cTn id="52" dur="1000"/>
                                        <p:tgtEl>
                                          <p:spTgt spid="6608"/>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6636"/>
                                        </p:tgtEl>
                                        <p:attrNameLst>
                                          <p:attrName>style.visibility</p:attrName>
                                        </p:attrNameLst>
                                      </p:cBhvr>
                                      <p:to>
                                        <p:strVal val="visible"/>
                                      </p:to>
                                    </p:set>
                                    <p:animEffect transition="in" filter="fade">
                                      <p:cBhvr>
                                        <p:cTn id="55" dur="1000"/>
                                        <p:tgtEl>
                                          <p:spTgt spid="6636"/>
                                        </p:tgtEl>
                                      </p:cBhvr>
                                    </p:animEffect>
                                  </p:childTnLst>
                                </p:cTn>
                              </p:par>
                              <p:par>
                                <p:cTn id="56" presetID="10" presetClass="entr" presetSubtype="0" fill="hold" nodeType="withEffect">
                                  <p:stCondLst>
                                    <p:cond delay="0"/>
                                  </p:stCondLst>
                                  <p:childTnLst>
                                    <p:set>
                                      <p:cBhvr>
                                        <p:cTn id="57" dur="1" fill="hold">
                                          <p:stCondLst>
                                            <p:cond delay="0"/>
                                          </p:stCondLst>
                                        </p:cTn>
                                        <p:tgtEl>
                                          <p:spTgt spid="6637"/>
                                        </p:tgtEl>
                                        <p:attrNameLst>
                                          <p:attrName>style.visibility</p:attrName>
                                        </p:attrNameLst>
                                      </p:cBhvr>
                                      <p:to>
                                        <p:strVal val="visible"/>
                                      </p:to>
                                    </p:set>
                                    <p:animEffect transition="in" filter="fade">
                                      <p:cBhvr>
                                        <p:cTn id="58" dur="1000"/>
                                        <p:tgtEl>
                                          <p:spTgt spid="6637"/>
                                        </p:tgtEl>
                                      </p:cBhvr>
                                    </p:animEffect>
                                  </p:childTnLst>
                                </p:cTn>
                              </p:par>
                              <p:par>
                                <p:cTn id="59" presetID="10" presetClass="entr" presetSubtype="0" fill="hold" nodeType="withEffect">
                                  <p:stCondLst>
                                    <p:cond delay="0"/>
                                  </p:stCondLst>
                                  <p:childTnLst>
                                    <p:set>
                                      <p:cBhvr>
                                        <p:cTn id="60" dur="1" fill="hold">
                                          <p:stCondLst>
                                            <p:cond delay="0"/>
                                          </p:stCondLst>
                                        </p:cTn>
                                        <p:tgtEl>
                                          <p:spTgt spid="6638"/>
                                        </p:tgtEl>
                                        <p:attrNameLst>
                                          <p:attrName>style.visibility</p:attrName>
                                        </p:attrNameLst>
                                      </p:cBhvr>
                                      <p:to>
                                        <p:strVal val="visible"/>
                                      </p:to>
                                    </p:set>
                                    <p:animEffect transition="in" filter="fade">
                                      <p:cBhvr>
                                        <p:cTn id="61" dur="1000"/>
                                        <p:tgtEl>
                                          <p:spTgt spid="6638"/>
                                        </p:tgtEl>
                                      </p:cBhvr>
                                    </p:animEffect>
                                  </p:childTnLst>
                                </p:cTn>
                              </p:par>
                              <p:par>
                                <p:cTn id="62" presetID="10" presetClass="entr" presetSubtype="0" fill="hold" nodeType="withEffect">
                                  <p:stCondLst>
                                    <p:cond delay="0"/>
                                  </p:stCondLst>
                                  <p:childTnLst>
                                    <p:set>
                                      <p:cBhvr>
                                        <p:cTn id="63" dur="1" fill="hold">
                                          <p:stCondLst>
                                            <p:cond delay="0"/>
                                          </p:stCondLst>
                                        </p:cTn>
                                        <p:tgtEl>
                                          <p:spTgt spid="6639"/>
                                        </p:tgtEl>
                                        <p:attrNameLst>
                                          <p:attrName>style.visibility</p:attrName>
                                        </p:attrNameLst>
                                      </p:cBhvr>
                                      <p:to>
                                        <p:strVal val="visible"/>
                                      </p:to>
                                    </p:set>
                                    <p:animEffect transition="in" filter="fade">
                                      <p:cBhvr>
                                        <p:cTn id="64" dur="1000"/>
                                        <p:tgtEl>
                                          <p:spTgt spid="6639"/>
                                        </p:tgtEl>
                                      </p:cBhvr>
                                    </p:animEffect>
                                  </p:childTnLst>
                                </p:cTn>
                              </p:par>
                              <p:par>
                                <p:cTn id="65" presetID="10" presetClass="entr" presetSubtype="0" fill="hold" nodeType="withEffect">
                                  <p:stCondLst>
                                    <p:cond delay="0"/>
                                  </p:stCondLst>
                                  <p:childTnLst>
                                    <p:set>
                                      <p:cBhvr>
                                        <p:cTn id="66" dur="1" fill="hold">
                                          <p:stCondLst>
                                            <p:cond delay="0"/>
                                          </p:stCondLst>
                                        </p:cTn>
                                        <p:tgtEl>
                                          <p:spTgt spid="6640"/>
                                        </p:tgtEl>
                                        <p:attrNameLst>
                                          <p:attrName>style.visibility</p:attrName>
                                        </p:attrNameLst>
                                      </p:cBhvr>
                                      <p:to>
                                        <p:strVal val="visible"/>
                                      </p:to>
                                    </p:set>
                                    <p:animEffect transition="in" filter="fade">
                                      <p:cBhvr>
                                        <p:cTn id="67" dur="1000"/>
                                        <p:tgtEl>
                                          <p:spTgt spid="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44"/>
        <p:cNvGrpSpPr/>
        <p:nvPr/>
      </p:nvGrpSpPr>
      <p:grpSpPr>
        <a:xfrm>
          <a:off x="0" y="0"/>
          <a:ext cx="0" cy="0"/>
          <a:chOff x="0" y="0"/>
          <a:chExt cx="0" cy="0"/>
        </a:xfrm>
      </p:grpSpPr>
      <p:sp>
        <p:nvSpPr>
          <p:cNvPr id="6645" name="Google Shape;6645;p1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MANAGEMENT</a:t>
            </a:r>
            <a:endParaRPr/>
          </a:p>
        </p:txBody>
      </p:sp>
      <p:pic>
        <p:nvPicPr>
          <p:cNvPr id="6646" name="Google Shape;6646;p115"/>
          <p:cNvPicPr preferRelativeResize="0"/>
          <p:nvPr/>
        </p:nvPicPr>
        <p:blipFill>
          <a:blip r:embed="rId3">
            <a:alphaModFix/>
          </a:blip>
          <a:stretch>
            <a:fillRect/>
          </a:stretch>
        </p:blipFill>
        <p:spPr>
          <a:xfrm>
            <a:off x="5735089" y="-1476100"/>
            <a:ext cx="2527512" cy="2681250"/>
          </a:xfrm>
          <a:prstGeom prst="rect">
            <a:avLst/>
          </a:prstGeom>
          <a:noFill/>
          <a:ln>
            <a:noFill/>
          </a:ln>
        </p:spPr>
      </p:pic>
      <p:sp>
        <p:nvSpPr>
          <p:cNvPr id="6647" name="Google Shape;6647;p11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1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15">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1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1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52" name="Google Shape;6652;p115"/>
          <p:cNvGraphicFramePr/>
          <p:nvPr/>
        </p:nvGraphicFramePr>
        <p:xfrm>
          <a:off x="837063" y="1364575"/>
          <a:ext cx="3000000" cy="3000000"/>
        </p:xfrm>
        <a:graphic>
          <a:graphicData uri="http://schemas.openxmlformats.org/drawingml/2006/table">
            <a:tbl>
              <a:tblPr>
                <a:noFill/>
                <a:tableStyleId>{ED0EB675-87CF-4A6E-8649-DFBB6402A392}</a:tableStyleId>
              </a:tblPr>
              <a:tblGrid>
                <a:gridCol w="582450">
                  <a:extLst>
                    <a:ext uri="{9D8B030D-6E8A-4147-A177-3AD203B41FA5}">
                      <a16:colId xmlns:a16="http://schemas.microsoft.com/office/drawing/2014/main" val="20000"/>
                    </a:ext>
                  </a:extLst>
                </a:gridCol>
                <a:gridCol w="2123225">
                  <a:extLst>
                    <a:ext uri="{9D8B030D-6E8A-4147-A177-3AD203B41FA5}">
                      <a16:colId xmlns:a16="http://schemas.microsoft.com/office/drawing/2014/main" val="20001"/>
                    </a:ext>
                  </a:extLst>
                </a:gridCol>
                <a:gridCol w="1191050">
                  <a:extLst>
                    <a:ext uri="{9D8B030D-6E8A-4147-A177-3AD203B41FA5}">
                      <a16:colId xmlns:a16="http://schemas.microsoft.com/office/drawing/2014/main" val="20002"/>
                    </a:ext>
                  </a:extLst>
                </a:gridCol>
                <a:gridCol w="1191050">
                  <a:extLst>
                    <a:ext uri="{9D8B030D-6E8A-4147-A177-3AD203B41FA5}">
                      <a16:colId xmlns:a16="http://schemas.microsoft.com/office/drawing/2014/main" val="20003"/>
                    </a:ext>
                  </a:extLst>
                </a:gridCol>
                <a:gridCol w="1191050">
                  <a:extLst>
                    <a:ext uri="{9D8B030D-6E8A-4147-A177-3AD203B41FA5}">
                      <a16:colId xmlns:a16="http://schemas.microsoft.com/office/drawing/2014/main" val="20004"/>
                    </a:ext>
                  </a:extLst>
                </a:gridCol>
                <a:gridCol w="1191050">
                  <a:extLst>
                    <a:ext uri="{9D8B030D-6E8A-4147-A177-3AD203B41FA5}">
                      <a16:colId xmlns:a16="http://schemas.microsoft.com/office/drawing/2014/main" val="20005"/>
                    </a:ext>
                  </a:extLst>
                </a:gridCol>
              </a:tblGrid>
              <a:tr h="7726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ID</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Tasks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1</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2</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3</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4</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2625">
                <a:tc>
                  <a:txBody>
                    <a:bodyPr/>
                    <a:lstStyle/>
                    <a:p>
                      <a:pPr marL="0" lvl="0" indent="0" algn="ctr" rtl="0">
                        <a:spcBef>
                          <a:spcPts val="0"/>
                        </a:spcBef>
                        <a:spcAft>
                          <a:spcPts val="0"/>
                        </a:spcAft>
                        <a:buNone/>
                      </a:pPr>
                      <a:r>
                        <a:rPr lang="en">
                          <a:solidFill>
                            <a:schemeClr val="lt1"/>
                          </a:solidFill>
                        </a:rPr>
                        <a:t>1</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Start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2625">
                <a:tc>
                  <a:txBody>
                    <a:bodyPr/>
                    <a:lstStyle/>
                    <a:p>
                      <a:pPr marL="0" lvl="0" indent="0" algn="ctr" rtl="0">
                        <a:spcBef>
                          <a:spcPts val="0"/>
                        </a:spcBef>
                        <a:spcAft>
                          <a:spcPts val="0"/>
                        </a:spcAft>
                        <a:buNone/>
                      </a:pPr>
                      <a:r>
                        <a:rPr lang="en">
                          <a:solidFill>
                            <a:schemeClr val="lt1"/>
                          </a:solidFill>
                        </a:rPr>
                        <a:t>2</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Clean the data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2625">
                <a:tc>
                  <a:txBody>
                    <a:bodyPr/>
                    <a:lstStyle/>
                    <a:p>
                      <a:pPr marL="0" lvl="0" indent="0" algn="ctr" rtl="0">
                        <a:spcBef>
                          <a:spcPts val="0"/>
                        </a:spcBef>
                        <a:spcAft>
                          <a:spcPts val="0"/>
                        </a:spcAft>
                        <a:buNone/>
                      </a:pPr>
                      <a:r>
                        <a:rPr lang="en">
                          <a:solidFill>
                            <a:schemeClr val="lt1"/>
                          </a:solidFill>
                        </a:rPr>
                        <a:t>3</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Analyze data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2625">
                <a:tc>
                  <a:txBody>
                    <a:bodyPr/>
                    <a:lstStyle/>
                    <a:p>
                      <a:pPr marL="0" lvl="0" indent="0" algn="ctr" rtl="0">
                        <a:spcBef>
                          <a:spcPts val="0"/>
                        </a:spcBef>
                        <a:spcAft>
                          <a:spcPts val="0"/>
                        </a:spcAft>
                        <a:buNone/>
                      </a:pPr>
                      <a:r>
                        <a:rPr lang="en">
                          <a:solidFill>
                            <a:schemeClr val="lt1"/>
                          </a:solidFill>
                        </a:rPr>
                        <a:t>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Customer approval</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32625">
                <a:tc>
                  <a:txBody>
                    <a:bodyPr/>
                    <a:lstStyle/>
                    <a:p>
                      <a:pPr marL="0" lvl="0" indent="0" algn="ctr" rtl="0">
                        <a:spcBef>
                          <a:spcPts val="0"/>
                        </a:spcBef>
                        <a:spcAft>
                          <a:spcPts val="0"/>
                        </a:spcAft>
                        <a:buNone/>
                      </a:pPr>
                      <a:r>
                        <a:rPr lang="en">
                          <a:solidFill>
                            <a:schemeClr val="lt1"/>
                          </a:solidFill>
                        </a:rPr>
                        <a:t>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Sign off</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646"/>
                                        </p:tgtEl>
                                        <p:attrNameLst>
                                          <p:attrName>style.visibility</p:attrName>
                                        </p:attrNameLst>
                                      </p:cBhvr>
                                      <p:to>
                                        <p:strVal val="visible"/>
                                      </p:to>
                                    </p:set>
                                    <p:anim calcmode="lin" valueType="num">
                                      <p:cBhvr additive="base">
                                        <p:cTn id="7" dur="1000"/>
                                        <p:tgtEl>
                                          <p:spTgt spid="664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645"/>
                                        </p:tgtEl>
                                        <p:attrNameLst>
                                          <p:attrName>style.visibility</p:attrName>
                                        </p:attrNameLst>
                                      </p:cBhvr>
                                      <p:to>
                                        <p:strVal val="visible"/>
                                      </p:to>
                                    </p:set>
                                    <p:anim calcmode="lin" valueType="num">
                                      <p:cBhvr additive="base">
                                        <p:cTn id="10" dur="1000"/>
                                        <p:tgtEl>
                                          <p:spTgt spid="664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647"/>
                                        </p:tgtEl>
                                        <p:attrNameLst>
                                          <p:attrName>style.visibility</p:attrName>
                                        </p:attrNameLst>
                                      </p:cBhvr>
                                      <p:to>
                                        <p:strVal val="visible"/>
                                      </p:to>
                                    </p:set>
                                    <p:animEffect transition="in" filter="fade">
                                      <p:cBhvr>
                                        <p:cTn id="13" dur="1000"/>
                                        <p:tgtEl>
                                          <p:spTgt spid="6647"/>
                                        </p:tgtEl>
                                      </p:cBhvr>
                                    </p:animEffect>
                                  </p:childTnLst>
                                </p:cTn>
                              </p:par>
                              <p:par>
                                <p:cTn id="14" presetID="10" presetClass="entr" presetSubtype="0" fill="hold" nodeType="withEffect">
                                  <p:stCondLst>
                                    <p:cond delay="0"/>
                                  </p:stCondLst>
                                  <p:childTnLst>
                                    <p:set>
                                      <p:cBhvr>
                                        <p:cTn id="15" dur="1" fill="hold">
                                          <p:stCondLst>
                                            <p:cond delay="0"/>
                                          </p:stCondLst>
                                        </p:cTn>
                                        <p:tgtEl>
                                          <p:spTgt spid="6648"/>
                                        </p:tgtEl>
                                        <p:attrNameLst>
                                          <p:attrName>style.visibility</p:attrName>
                                        </p:attrNameLst>
                                      </p:cBhvr>
                                      <p:to>
                                        <p:strVal val="visible"/>
                                      </p:to>
                                    </p:set>
                                    <p:animEffect transition="in" filter="fade">
                                      <p:cBhvr>
                                        <p:cTn id="16" dur="1000"/>
                                        <p:tgtEl>
                                          <p:spTgt spid="6648"/>
                                        </p:tgtEl>
                                      </p:cBhvr>
                                    </p:animEffect>
                                  </p:childTnLst>
                                </p:cTn>
                              </p:par>
                              <p:par>
                                <p:cTn id="17" presetID="10" presetClass="entr" presetSubtype="0" fill="hold" nodeType="withEffect">
                                  <p:stCondLst>
                                    <p:cond delay="0"/>
                                  </p:stCondLst>
                                  <p:childTnLst>
                                    <p:set>
                                      <p:cBhvr>
                                        <p:cTn id="18" dur="1" fill="hold">
                                          <p:stCondLst>
                                            <p:cond delay="0"/>
                                          </p:stCondLst>
                                        </p:cTn>
                                        <p:tgtEl>
                                          <p:spTgt spid="6649"/>
                                        </p:tgtEl>
                                        <p:attrNameLst>
                                          <p:attrName>style.visibility</p:attrName>
                                        </p:attrNameLst>
                                      </p:cBhvr>
                                      <p:to>
                                        <p:strVal val="visible"/>
                                      </p:to>
                                    </p:set>
                                    <p:animEffect transition="in" filter="fade">
                                      <p:cBhvr>
                                        <p:cTn id="19" dur="1000"/>
                                        <p:tgtEl>
                                          <p:spTgt spid="6649"/>
                                        </p:tgtEl>
                                      </p:cBhvr>
                                    </p:animEffect>
                                  </p:childTnLst>
                                </p:cTn>
                              </p:par>
                              <p:par>
                                <p:cTn id="20" presetID="10" presetClass="entr" presetSubtype="0" fill="hold" nodeType="withEffect">
                                  <p:stCondLst>
                                    <p:cond delay="0"/>
                                  </p:stCondLst>
                                  <p:childTnLst>
                                    <p:set>
                                      <p:cBhvr>
                                        <p:cTn id="21" dur="1" fill="hold">
                                          <p:stCondLst>
                                            <p:cond delay="0"/>
                                          </p:stCondLst>
                                        </p:cTn>
                                        <p:tgtEl>
                                          <p:spTgt spid="6650"/>
                                        </p:tgtEl>
                                        <p:attrNameLst>
                                          <p:attrName>style.visibility</p:attrName>
                                        </p:attrNameLst>
                                      </p:cBhvr>
                                      <p:to>
                                        <p:strVal val="visible"/>
                                      </p:to>
                                    </p:set>
                                    <p:animEffect transition="in" filter="fade">
                                      <p:cBhvr>
                                        <p:cTn id="22" dur="1000"/>
                                        <p:tgtEl>
                                          <p:spTgt spid="6650"/>
                                        </p:tgtEl>
                                      </p:cBhvr>
                                    </p:animEffect>
                                  </p:childTnLst>
                                </p:cTn>
                              </p:par>
                              <p:par>
                                <p:cTn id="23" presetID="10" presetClass="entr" presetSubtype="0" fill="hold" nodeType="withEffect">
                                  <p:stCondLst>
                                    <p:cond delay="0"/>
                                  </p:stCondLst>
                                  <p:childTnLst>
                                    <p:set>
                                      <p:cBhvr>
                                        <p:cTn id="24" dur="1" fill="hold">
                                          <p:stCondLst>
                                            <p:cond delay="0"/>
                                          </p:stCondLst>
                                        </p:cTn>
                                        <p:tgtEl>
                                          <p:spTgt spid="6651"/>
                                        </p:tgtEl>
                                        <p:attrNameLst>
                                          <p:attrName>style.visibility</p:attrName>
                                        </p:attrNameLst>
                                      </p:cBhvr>
                                      <p:to>
                                        <p:strVal val="visible"/>
                                      </p:to>
                                    </p:set>
                                    <p:animEffect transition="in" filter="fade">
                                      <p:cBhvr>
                                        <p:cTn id="25" dur="1000"/>
                                        <p:tgtEl>
                                          <p:spTgt spid="6651"/>
                                        </p:tgtEl>
                                      </p:cBhvr>
                                    </p:animEffect>
                                  </p:childTnLst>
                                </p:cTn>
                              </p:par>
                              <p:par>
                                <p:cTn id="26" presetID="10" presetClass="entr" presetSubtype="0" fill="hold" nodeType="withEffect">
                                  <p:stCondLst>
                                    <p:cond delay="0"/>
                                  </p:stCondLst>
                                  <p:childTnLst>
                                    <p:set>
                                      <p:cBhvr>
                                        <p:cTn id="27" dur="1" fill="hold">
                                          <p:stCondLst>
                                            <p:cond delay="0"/>
                                          </p:stCondLst>
                                        </p:cTn>
                                        <p:tgtEl>
                                          <p:spTgt spid="6652"/>
                                        </p:tgtEl>
                                        <p:attrNameLst>
                                          <p:attrName>style.visibility</p:attrName>
                                        </p:attrNameLst>
                                      </p:cBhvr>
                                      <p:to>
                                        <p:strVal val="visible"/>
                                      </p:to>
                                    </p:set>
                                    <p:animEffect transition="in" filter="fade">
                                      <p:cBhvr>
                                        <p:cTn id="28" dur="1000"/>
                                        <p:tgtEl>
                                          <p:spTgt spid="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56"/>
        <p:cNvGrpSpPr/>
        <p:nvPr/>
      </p:nvGrpSpPr>
      <p:grpSpPr>
        <a:xfrm>
          <a:off x="0" y="0"/>
          <a:ext cx="0" cy="0"/>
          <a:chOff x="0" y="0"/>
          <a:chExt cx="0" cy="0"/>
        </a:xfrm>
      </p:grpSpPr>
      <p:graphicFrame>
        <p:nvGraphicFramePr>
          <p:cNvPr id="6657" name="Google Shape;6657;p116"/>
          <p:cNvGraphicFramePr/>
          <p:nvPr/>
        </p:nvGraphicFramePr>
        <p:xfrm>
          <a:off x="1373850" y="1685125"/>
          <a:ext cx="3000000" cy="3000000"/>
        </p:xfrm>
        <a:graphic>
          <a:graphicData uri="http://schemas.openxmlformats.org/drawingml/2006/table">
            <a:tbl>
              <a:tblPr>
                <a:noFill/>
                <a:tableStyleId>{ED0EB675-87CF-4A6E-8649-DFBB6402A392}</a:tableStyleId>
              </a:tblPr>
              <a:tblGrid>
                <a:gridCol w="4730850">
                  <a:extLst>
                    <a:ext uri="{9D8B030D-6E8A-4147-A177-3AD203B41FA5}">
                      <a16:colId xmlns:a16="http://schemas.microsoft.com/office/drawing/2014/main" val="20000"/>
                    </a:ext>
                  </a:extLst>
                </a:gridCol>
                <a:gridCol w="1540950">
                  <a:extLst>
                    <a:ext uri="{9D8B030D-6E8A-4147-A177-3AD203B41FA5}">
                      <a16:colId xmlns:a16="http://schemas.microsoft.com/office/drawing/2014/main" val="20001"/>
                    </a:ext>
                  </a:extLst>
                </a:gridCol>
              </a:tblGrid>
              <a:tr h="5599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1</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99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2</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8225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3</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8225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4</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599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5</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58" name="Google Shape;6658;p116"/>
          <p:cNvSpPr txBox="1"/>
          <p:nvPr/>
        </p:nvSpPr>
        <p:spPr>
          <a:xfrm>
            <a:off x="2380570" y="1265925"/>
            <a:ext cx="27738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Subject</a:t>
            </a:r>
            <a:endParaRPr sz="2100">
              <a:solidFill>
                <a:schemeClr val="dk2"/>
              </a:solidFill>
              <a:latin typeface="Aldrich"/>
              <a:ea typeface="Aldrich"/>
              <a:cs typeface="Aldrich"/>
              <a:sym typeface="Aldrich"/>
            </a:endParaRPr>
          </a:p>
        </p:txBody>
      </p:sp>
      <p:sp>
        <p:nvSpPr>
          <p:cNvPr id="6659" name="Google Shape;6659;p116"/>
          <p:cNvSpPr txBox="1"/>
          <p:nvPr/>
        </p:nvSpPr>
        <p:spPr>
          <a:xfrm>
            <a:off x="6104700" y="1265925"/>
            <a:ext cx="15411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Area</a:t>
            </a:r>
            <a:endParaRPr sz="2100">
              <a:solidFill>
                <a:schemeClr val="dk2"/>
              </a:solidFill>
              <a:latin typeface="Aldrich"/>
              <a:ea typeface="Aldrich"/>
              <a:cs typeface="Aldrich"/>
              <a:sym typeface="Aldrich"/>
            </a:endParaRPr>
          </a:p>
        </p:txBody>
      </p:sp>
      <p:grpSp>
        <p:nvGrpSpPr>
          <p:cNvPr id="6660" name="Google Shape;6660;p116"/>
          <p:cNvGrpSpPr/>
          <p:nvPr/>
        </p:nvGrpSpPr>
        <p:grpSpPr>
          <a:xfrm>
            <a:off x="4645638" y="687546"/>
            <a:ext cx="793256" cy="182899"/>
            <a:chOff x="2685575" y="2835950"/>
            <a:chExt cx="433000" cy="99825"/>
          </a:xfrm>
        </p:grpSpPr>
        <p:sp>
          <p:nvSpPr>
            <p:cNvPr id="6661" name="Google Shape;6661;p1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16"/>
          <p:cNvGrpSpPr/>
          <p:nvPr/>
        </p:nvGrpSpPr>
        <p:grpSpPr>
          <a:xfrm flipH="1">
            <a:off x="5554513" y="-989178"/>
            <a:ext cx="2019176" cy="2019176"/>
            <a:chOff x="1943325" y="-220375"/>
            <a:chExt cx="1298672" cy="1298672"/>
          </a:xfrm>
        </p:grpSpPr>
        <p:sp>
          <p:nvSpPr>
            <p:cNvPr id="6666" name="Google Shape;6666;p1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4" name="Google Shape;6714;p11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1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1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1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1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FINAL 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57"/>
                                        </p:tgtEl>
                                        <p:attrNameLst>
                                          <p:attrName>style.visibility</p:attrName>
                                        </p:attrNameLst>
                                      </p:cBhvr>
                                      <p:to>
                                        <p:strVal val="visible"/>
                                      </p:to>
                                    </p:set>
                                    <p:animEffect transition="in" filter="fade">
                                      <p:cBhvr>
                                        <p:cTn id="7" dur="1000"/>
                                        <p:tgtEl>
                                          <p:spTgt spid="6657"/>
                                        </p:tgtEl>
                                      </p:cBhvr>
                                    </p:animEffect>
                                  </p:childTnLst>
                                </p:cTn>
                              </p:par>
                              <p:par>
                                <p:cTn id="8" presetID="10" presetClass="entr" presetSubtype="0" fill="hold" nodeType="withEffect">
                                  <p:stCondLst>
                                    <p:cond delay="0"/>
                                  </p:stCondLst>
                                  <p:childTnLst>
                                    <p:set>
                                      <p:cBhvr>
                                        <p:cTn id="9" dur="1" fill="hold">
                                          <p:stCondLst>
                                            <p:cond delay="0"/>
                                          </p:stCondLst>
                                        </p:cTn>
                                        <p:tgtEl>
                                          <p:spTgt spid="6658"/>
                                        </p:tgtEl>
                                        <p:attrNameLst>
                                          <p:attrName>style.visibility</p:attrName>
                                        </p:attrNameLst>
                                      </p:cBhvr>
                                      <p:to>
                                        <p:strVal val="visible"/>
                                      </p:to>
                                    </p:set>
                                    <p:animEffect transition="in" filter="fade">
                                      <p:cBhvr>
                                        <p:cTn id="10" dur="1000"/>
                                        <p:tgtEl>
                                          <p:spTgt spid="6658"/>
                                        </p:tgtEl>
                                      </p:cBhvr>
                                    </p:animEffect>
                                  </p:childTnLst>
                                </p:cTn>
                              </p:par>
                              <p:par>
                                <p:cTn id="11" presetID="10" presetClass="entr" presetSubtype="0" fill="hold" nodeType="withEffect">
                                  <p:stCondLst>
                                    <p:cond delay="0"/>
                                  </p:stCondLst>
                                  <p:childTnLst>
                                    <p:set>
                                      <p:cBhvr>
                                        <p:cTn id="12" dur="1" fill="hold">
                                          <p:stCondLst>
                                            <p:cond delay="0"/>
                                          </p:stCondLst>
                                        </p:cTn>
                                        <p:tgtEl>
                                          <p:spTgt spid="6659"/>
                                        </p:tgtEl>
                                        <p:attrNameLst>
                                          <p:attrName>style.visibility</p:attrName>
                                        </p:attrNameLst>
                                      </p:cBhvr>
                                      <p:to>
                                        <p:strVal val="visible"/>
                                      </p:to>
                                    </p:set>
                                    <p:animEffect transition="in" filter="fade">
                                      <p:cBhvr>
                                        <p:cTn id="13" dur="1000"/>
                                        <p:tgtEl>
                                          <p:spTgt spid="6659"/>
                                        </p:tgtEl>
                                      </p:cBhvr>
                                    </p:animEffect>
                                  </p:childTnLst>
                                </p:cTn>
                              </p:par>
                              <p:par>
                                <p:cTn id="14" presetID="8" presetClass="emph" presetSubtype="0" fill="hold" nodeType="withEffect">
                                  <p:stCondLst>
                                    <p:cond delay="0"/>
                                  </p:stCondLst>
                                  <p:childTnLst>
                                    <p:animRot by="-21600000">
                                      <p:cBhvr>
                                        <p:cTn id="15" dur="1000" fill="hold"/>
                                        <p:tgtEl>
                                          <p:spTgt spid="6665"/>
                                        </p:tgtEl>
                                        <p:attrNameLst>
                                          <p:attrName>r</p:attrName>
                                        </p:attrNameLst>
                                      </p:cBhvr>
                                    </p:animRot>
                                  </p:childTnLst>
                                </p:cTn>
                              </p:par>
                              <p:par>
                                <p:cTn id="16" presetID="2" presetClass="entr" presetSubtype="2" fill="hold" nodeType="withEffect">
                                  <p:stCondLst>
                                    <p:cond delay="0"/>
                                  </p:stCondLst>
                                  <p:childTnLst>
                                    <p:set>
                                      <p:cBhvr>
                                        <p:cTn id="17" dur="1" fill="hold">
                                          <p:stCondLst>
                                            <p:cond delay="0"/>
                                          </p:stCondLst>
                                        </p:cTn>
                                        <p:tgtEl>
                                          <p:spTgt spid="6660"/>
                                        </p:tgtEl>
                                        <p:attrNameLst>
                                          <p:attrName>style.visibility</p:attrName>
                                        </p:attrNameLst>
                                      </p:cBhvr>
                                      <p:to>
                                        <p:strVal val="visible"/>
                                      </p:to>
                                    </p:set>
                                    <p:anim calcmode="lin" valueType="num">
                                      <p:cBhvr additive="base">
                                        <p:cTn id="18" dur="1000"/>
                                        <p:tgtEl>
                                          <p:spTgt spid="6660"/>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6714"/>
                                        </p:tgtEl>
                                        <p:attrNameLst>
                                          <p:attrName>style.visibility</p:attrName>
                                        </p:attrNameLst>
                                      </p:cBhvr>
                                      <p:to>
                                        <p:strVal val="visible"/>
                                      </p:to>
                                    </p:set>
                                    <p:animEffect transition="in" filter="fade">
                                      <p:cBhvr>
                                        <p:cTn id="21" dur="1000"/>
                                        <p:tgtEl>
                                          <p:spTgt spid="6714"/>
                                        </p:tgtEl>
                                      </p:cBhvr>
                                    </p:animEffect>
                                  </p:childTnLst>
                                </p:cTn>
                              </p:par>
                              <p:par>
                                <p:cTn id="22" presetID="10" presetClass="entr" presetSubtype="0" fill="hold" nodeType="withEffect">
                                  <p:stCondLst>
                                    <p:cond delay="0"/>
                                  </p:stCondLst>
                                  <p:childTnLst>
                                    <p:set>
                                      <p:cBhvr>
                                        <p:cTn id="23" dur="1" fill="hold">
                                          <p:stCondLst>
                                            <p:cond delay="0"/>
                                          </p:stCondLst>
                                        </p:cTn>
                                        <p:tgtEl>
                                          <p:spTgt spid="6715"/>
                                        </p:tgtEl>
                                        <p:attrNameLst>
                                          <p:attrName>style.visibility</p:attrName>
                                        </p:attrNameLst>
                                      </p:cBhvr>
                                      <p:to>
                                        <p:strVal val="visible"/>
                                      </p:to>
                                    </p:set>
                                    <p:animEffect transition="in" filter="fade">
                                      <p:cBhvr>
                                        <p:cTn id="24" dur="1000"/>
                                        <p:tgtEl>
                                          <p:spTgt spid="6715"/>
                                        </p:tgtEl>
                                      </p:cBhvr>
                                    </p:animEffect>
                                  </p:childTnLst>
                                </p:cTn>
                              </p:par>
                              <p:par>
                                <p:cTn id="25" presetID="10" presetClass="entr" presetSubtype="0" fill="hold" nodeType="withEffect">
                                  <p:stCondLst>
                                    <p:cond delay="0"/>
                                  </p:stCondLst>
                                  <p:childTnLst>
                                    <p:set>
                                      <p:cBhvr>
                                        <p:cTn id="26" dur="1" fill="hold">
                                          <p:stCondLst>
                                            <p:cond delay="0"/>
                                          </p:stCondLst>
                                        </p:cTn>
                                        <p:tgtEl>
                                          <p:spTgt spid="6716"/>
                                        </p:tgtEl>
                                        <p:attrNameLst>
                                          <p:attrName>style.visibility</p:attrName>
                                        </p:attrNameLst>
                                      </p:cBhvr>
                                      <p:to>
                                        <p:strVal val="visible"/>
                                      </p:to>
                                    </p:set>
                                    <p:animEffect transition="in" filter="fade">
                                      <p:cBhvr>
                                        <p:cTn id="27" dur="1000"/>
                                        <p:tgtEl>
                                          <p:spTgt spid="6716"/>
                                        </p:tgtEl>
                                      </p:cBhvr>
                                    </p:animEffect>
                                  </p:childTnLst>
                                </p:cTn>
                              </p:par>
                              <p:par>
                                <p:cTn id="28" presetID="10" presetClass="entr" presetSubtype="0" fill="hold" nodeType="withEffect">
                                  <p:stCondLst>
                                    <p:cond delay="0"/>
                                  </p:stCondLst>
                                  <p:childTnLst>
                                    <p:set>
                                      <p:cBhvr>
                                        <p:cTn id="29" dur="1" fill="hold">
                                          <p:stCondLst>
                                            <p:cond delay="0"/>
                                          </p:stCondLst>
                                        </p:cTn>
                                        <p:tgtEl>
                                          <p:spTgt spid="6717"/>
                                        </p:tgtEl>
                                        <p:attrNameLst>
                                          <p:attrName>style.visibility</p:attrName>
                                        </p:attrNameLst>
                                      </p:cBhvr>
                                      <p:to>
                                        <p:strVal val="visible"/>
                                      </p:to>
                                    </p:set>
                                    <p:animEffect transition="in" filter="fade">
                                      <p:cBhvr>
                                        <p:cTn id="30" dur="1000"/>
                                        <p:tgtEl>
                                          <p:spTgt spid="6717"/>
                                        </p:tgtEl>
                                      </p:cBhvr>
                                    </p:animEffect>
                                  </p:childTnLst>
                                </p:cTn>
                              </p:par>
                              <p:par>
                                <p:cTn id="31" presetID="10" presetClass="entr" presetSubtype="0" fill="hold" nodeType="withEffect">
                                  <p:stCondLst>
                                    <p:cond delay="0"/>
                                  </p:stCondLst>
                                  <p:childTnLst>
                                    <p:set>
                                      <p:cBhvr>
                                        <p:cTn id="32" dur="1" fill="hold">
                                          <p:stCondLst>
                                            <p:cond delay="0"/>
                                          </p:stCondLst>
                                        </p:cTn>
                                        <p:tgtEl>
                                          <p:spTgt spid="6718"/>
                                        </p:tgtEl>
                                        <p:attrNameLst>
                                          <p:attrName>style.visibility</p:attrName>
                                        </p:attrNameLst>
                                      </p:cBhvr>
                                      <p:to>
                                        <p:strVal val="visible"/>
                                      </p:to>
                                    </p:set>
                                    <p:animEffect transition="in" filter="fade">
                                      <p:cBhvr>
                                        <p:cTn id="33" dur="1000"/>
                                        <p:tgtEl>
                                          <p:spTgt spid="6718"/>
                                        </p:tgtEl>
                                      </p:cBhvr>
                                    </p:animEffect>
                                  </p:childTnLst>
                                </p:cTn>
                              </p:par>
                              <p:par>
                                <p:cTn id="34" presetID="2" presetClass="entr" presetSubtype="8" fill="hold" nodeType="withEffect">
                                  <p:stCondLst>
                                    <p:cond delay="0"/>
                                  </p:stCondLst>
                                  <p:childTnLst>
                                    <p:set>
                                      <p:cBhvr>
                                        <p:cTn id="35" dur="1" fill="hold">
                                          <p:stCondLst>
                                            <p:cond delay="0"/>
                                          </p:stCondLst>
                                        </p:cTn>
                                        <p:tgtEl>
                                          <p:spTgt spid="6719"/>
                                        </p:tgtEl>
                                        <p:attrNameLst>
                                          <p:attrName>style.visibility</p:attrName>
                                        </p:attrNameLst>
                                      </p:cBhvr>
                                      <p:to>
                                        <p:strVal val="visible"/>
                                      </p:to>
                                    </p:set>
                                    <p:anim calcmode="lin" valueType="num">
                                      <p:cBhvr additive="base">
                                        <p:cTn id="36" dur="1000"/>
                                        <p:tgtEl>
                                          <p:spTgt spid="6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INTRODUCTION</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par>
                                <p:cTn id="30" presetID="10" presetClass="entr" presetSubtype="0" fill="hold" nodeType="withEffect">
                                  <p:stCondLst>
                                    <p:cond delay="0"/>
                                  </p:stCondLst>
                                  <p:childTnLst>
                                    <p:set>
                                      <p:cBhvr>
                                        <p:cTn id="31" dur="1" fill="hold">
                                          <p:stCondLst>
                                            <p:cond delay="0"/>
                                          </p:stCondLst>
                                        </p:cTn>
                                        <p:tgtEl>
                                          <p:spTgt spid="2759"/>
                                        </p:tgtEl>
                                        <p:attrNameLst>
                                          <p:attrName>style.visibility</p:attrName>
                                        </p:attrNameLst>
                                      </p:cBhvr>
                                      <p:to>
                                        <p:strVal val="visible"/>
                                      </p:to>
                                    </p:set>
                                    <p:animEffect transition="in" filter="fade">
                                      <p:cBhvr>
                                        <p:cTn id="32"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23"/>
        <p:cNvGrpSpPr/>
        <p:nvPr/>
      </p:nvGrpSpPr>
      <p:grpSpPr>
        <a:xfrm>
          <a:off x="0" y="0"/>
          <a:ext cx="0" cy="0"/>
          <a:chOff x="0" y="0"/>
          <a:chExt cx="0" cy="0"/>
        </a:xfrm>
      </p:grpSpPr>
      <p:pic>
        <p:nvPicPr>
          <p:cNvPr id="6724" name="Google Shape;6724;p117"/>
          <p:cNvPicPr preferRelativeResize="0"/>
          <p:nvPr/>
        </p:nvPicPr>
        <p:blipFill rotWithShape="1">
          <a:blip r:embed="rId3">
            <a:alphaModFix/>
          </a:blip>
          <a:srcRect l="12108" t="-240" r="31938" b="240"/>
          <a:stretch/>
        </p:blipFill>
        <p:spPr>
          <a:xfrm>
            <a:off x="4883625" y="85050"/>
            <a:ext cx="4172227" cy="4973401"/>
          </a:xfrm>
          <a:prstGeom prst="rect">
            <a:avLst/>
          </a:prstGeom>
          <a:noFill/>
          <a:ln w="9525" cap="flat" cmpd="sng">
            <a:solidFill>
              <a:schemeClr val="dk2"/>
            </a:solidFill>
            <a:prstDash val="solid"/>
            <a:round/>
            <a:headEnd type="none" w="sm" len="sm"/>
            <a:tailEnd type="none" w="sm" len="sm"/>
          </a:ln>
        </p:spPr>
      </p:pic>
      <p:sp>
        <p:nvSpPr>
          <p:cNvPr id="6725" name="Google Shape;6725;p117"/>
          <p:cNvSpPr txBox="1">
            <a:spLocks noGrp="1"/>
          </p:cNvSpPr>
          <p:nvPr>
            <p:ph type="subTitle" idx="1"/>
          </p:nvPr>
        </p:nvSpPr>
        <p:spPr>
          <a:xfrm>
            <a:off x="866275" y="1672187"/>
            <a:ext cx="3856500" cy="104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726" name="Google Shape;6726;p117"/>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THANKS</a:t>
            </a:r>
            <a:endParaRPr/>
          </a:p>
        </p:txBody>
      </p:sp>
      <p:sp>
        <p:nvSpPr>
          <p:cNvPr id="6727" name="Google Shape;6727;p117"/>
          <p:cNvSpPr txBox="1"/>
          <p:nvPr/>
        </p:nvSpPr>
        <p:spPr>
          <a:xfrm>
            <a:off x="865500" y="4386750"/>
            <a:ext cx="3856500" cy="218400"/>
          </a:xfrm>
          <a:prstGeom prst="rect">
            <a:avLst/>
          </a:prstGeom>
          <a:noFill/>
          <a:ln>
            <a:noFill/>
          </a:ln>
        </p:spPr>
        <p:txBody>
          <a:bodyPr spcFirstLastPara="1" wrap="square" lIns="91425" tIns="0" rIns="91425" bIns="91425" anchor="t" anchorCtr="0">
            <a:noAutofit/>
          </a:bodyPr>
          <a:lstStyle/>
          <a:p>
            <a:pPr marL="0" lvl="0" indent="0" algn="l" rtl="0">
              <a:spcBef>
                <a:spcPts val="300"/>
              </a:spcBef>
              <a:spcAft>
                <a:spcPts val="0"/>
              </a:spcAft>
              <a:buNone/>
            </a:pPr>
            <a:r>
              <a:rPr lang="en" sz="1100">
                <a:solidFill>
                  <a:schemeClr val="lt1"/>
                </a:solidFill>
                <a:latin typeface="Bai Jamjuree"/>
                <a:ea typeface="Bai Jamjuree"/>
                <a:cs typeface="Bai Jamjuree"/>
                <a:sym typeface="Bai Jamjuree"/>
              </a:rPr>
              <a:t>Please keep this slide for attribution</a:t>
            </a:r>
            <a:endParaRPr sz="1100">
              <a:solidFill>
                <a:schemeClr val="lt1"/>
              </a:solidFill>
              <a:latin typeface="Bai Jamjuree"/>
              <a:ea typeface="Bai Jamjuree"/>
              <a:cs typeface="Bai Jamjuree"/>
              <a:sym typeface="Bai Jamjuree"/>
            </a:endParaRPr>
          </a:p>
        </p:txBody>
      </p:sp>
      <p:sp>
        <p:nvSpPr>
          <p:cNvPr id="6728" name="Google Shape;6728;p117"/>
          <p:cNvSpPr/>
          <p:nvPr/>
        </p:nvSpPr>
        <p:spPr>
          <a:xfrm>
            <a:off x="964164" y="29086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7"/>
          <p:cNvSpPr/>
          <p:nvPr/>
        </p:nvSpPr>
        <p:spPr>
          <a:xfrm>
            <a:off x="1729089" y="290865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17"/>
          <p:cNvSpPr/>
          <p:nvPr/>
        </p:nvSpPr>
        <p:spPr>
          <a:xfrm>
            <a:off x="2494014" y="29086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17"/>
          <p:cNvSpPr/>
          <p:nvPr/>
        </p:nvSpPr>
        <p:spPr>
          <a:xfrm>
            <a:off x="1061486" y="3006500"/>
            <a:ext cx="360875" cy="36087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117"/>
          <p:cNvGrpSpPr/>
          <p:nvPr/>
        </p:nvGrpSpPr>
        <p:grpSpPr>
          <a:xfrm>
            <a:off x="1819784" y="3006491"/>
            <a:ext cx="360929" cy="360893"/>
            <a:chOff x="812101" y="2571761"/>
            <a:chExt cx="417066" cy="417024"/>
          </a:xfrm>
        </p:grpSpPr>
        <p:sp>
          <p:nvSpPr>
            <p:cNvPr id="6733" name="Google Shape;6733;p11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1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117"/>
          <p:cNvGrpSpPr/>
          <p:nvPr/>
        </p:nvGrpSpPr>
        <p:grpSpPr>
          <a:xfrm>
            <a:off x="2600040" y="3006491"/>
            <a:ext cx="360893" cy="360893"/>
            <a:chOff x="1323129" y="2571761"/>
            <a:chExt cx="417024" cy="417024"/>
          </a:xfrm>
        </p:grpSpPr>
        <p:sp>
          <p:nvSpPr>
            <p:cNvPr id="6738" name="Google Shape;6738;p11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1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1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117"/>
          <p:cNvGrpSpPr/>
          <p:nvPr/>
        </p:nvGrpSpPr>
        <p:grpSpPr>
          <a:xfrm rot="-5400000">
            <a:off x="3863620" y="2698427"/>
            <a:ext cx="282109" cy="284718"/>
            <a:chOff x="431393" y="3302025"/>
            <a:chExt cx="215482" cy="217475"/>
          </a:xfrm>
        </p:grpSpPr>
        <p:sp>
          <p:nvSpPr>
            <p:cNvPr id="6743" name="Google Shape;6743;p117"/>
            <p:cNvSpPr/>
            <p:nvPr/>
          </p:nvSpPr>
          <p:spPr>
            <a:xfrm>
              <a:off x="431393"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117"/>
          <p:cNvGrpSpPr/>
          <p:nvPr/>
        </p:nvGrpSpPr>
        <p:grpSpPr>
          <a:xfrm>
            <a:off x="6927308" y="2107771"/>
            <a:ext cx="793256" cy="182899"/>
            <a:chOff x="2685575" y="2835950"/>
            <a:chExt cx="433000" cy="99825"/>
          </a:xfrm>
        </p:grpSpPr>
        <p:sp>
          <p:nvSpPr>
            <p:cNvPr id="6746" name="Google Shape;6746;p11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117"/>
          <p:cNvGrpSpPr/>
          <p:nvPr/>
        </p:nvGrpSpPr>
        <p:grpSpPr>
          <a:xfrm>
            <a:off x="8366565" y="3429220"/>
            <a:ext cx="1965289" cy="517060"/>
            <a:chOff x="3539975" y="3523525"/>
            <a:chExt cx="745925" cy="196250"/>
          </a:xfrm>
        </p:grpSpPr>
        <p:sp>
          <p:nvSpPr>
            <p:cNvPr id="6751" name="Google Shape;6751;p1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7" name="Google Shape;6767;p117"/>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7"/>
          <p:cNvSpPr/>
          <p:nvPr/>
        </p:nvSpPr>
        <p:spPr>
          <a:xfrm>
            <a:off x="5118875" y="34866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9" name="Google Shape;6769;p117"/>
          <p:cNvPicPr preferRelativeResize="0"/>
          <p:nvPr/>
        </p:nvPicPr>
        <p:blipFill>
          <a:blip r:embed="rId4">
            <a:alphaModFix/>
          </a:blip>
          <a:stretch>
            <a:fillRect/>
          </a:stretch>
        </p:blipFill>
        <p:spPr>
          <a:xfrm>
            <a:off x="7164689" y="-802375"/>
            <a:ext cx="2527512" cy="2681250"/>
          </a:xfrm>
          <a:prstGeom prst="rect">
            <a:avLst/>
          </a:prstGeom>
          <a:noFill/>
          <a:ln>
            <a:noFill/>
          </a:ln>
        </p:spPr>
      </p:pic>
      <p:cxnSp>
        <p:nvCxnSpPr>
          <p:cNvPr id="6770" name="Google Shape;6770;p117"/>
          <p:cNvCxnSpPr/>
          <p:nvPr/>
        </p:nvCxnSpPr>
        <p:spPr>
          <a:xfrm>
            <a:off x="943421" y="1481999"/>
            <a:ext cx="3155400" cy="0"/>
          </a:xfrm>
          <a:prstGeom prst="straightConnector1">
            <a:avLst/>
          </a:prstGeom>
          <a:noFill/>
          <a:ln w="9525" cap="flat" cmpd="sng">
            <a:solidFill>
              <a:schemeClr val="lt1"/>
            </a:solidFill>
            <a:prstDash val="solid"/>
            <a:round/>
            <a:headEnd type="none" w="med" len="med"/>
            <a:tailEnd type="none" w="med" len="med"/>
          </a:ln>
        </p:spPr>
      </p:cxnSp>
      <p:sp>
        <p:nvSpPr>
          <p:cNvPr id="6771" name="Google Shape;6771;p11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1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7">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726"/>
                                        </p:tgtEl>
                                        <p:attrNameLst>
                                          <p:attrName>style.visibility</p:attrName>
                                        </p:attrNameLst>
                                      </p:cBhvr>
                                      <p:to>
                                        <p:strVal val="visible"/>
                                      </p:to>
                                    </p:set>
                                    <p:anim calcmode="lin" valueType="num">
                                      <p:cBhvr additive="base">
                                        <p:cTn id="7" dur="1000"/>
                                        <p:tgtEl>
                                          <p:spTgt spid="672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770"/>
                                        </p:tgtEl>
                                        <p:attrNameLst>
                                          <p:attrName>style.visibility</p:attrName>
                                        </p:attrNameLst>
                                      </p:cBhvr>
                                      <p:to>
                                        <p:strVal val="visible"/>
                                      </p:to>
                                    </p:set>
                                    <p:anim calcmode="lin" valueType="num">
                                      <p:cBhvr additive="base">
                                        <p:cTn id="10" dur="1000"/>
                                        <p:tgtEl>
                                          <p:spTgt spid="6770"/>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725"/>
                                        </p:tgtEl>
                                        <p:attrNameLst>
                                          <p:attrName>style.visibility</p:attrName>
                                        </p:attrNameLst>
                                      </p:cBhvr>
                                      <p:to>
                                        <p:strVal val="visible"/>
                                      </p:to>
                                    </p:set>
                                    <p:animEffect transition="in" filter="fade">
                                      <p:cBhvr>
                                        <p:cTn id="13" dur="1000"/>
                                        <p:tgtEl>
                                          <p:spTgt spid="6725"/>
                                        </p:tgtEl>
                                      </p:cBhvr>
                                    </p:animEffect>
                                  </p:childTnLst>
                                </p:cTn>
                              </p:par>
                              <p:par>
                                <p:cTn id="14" presetID="10" presetClass="entr" presetSubtype="0" fill="hold" nodeType="withEffect">
                                  <p:stCondLst>
                                    <p:cond delay="0"/>
                                  </p:stCondLst>
                                  <p:childTnLst>
                                    <p:set>
                                      <p:cBhvr>
                                        <p:cTn id="15" dur="1" fill="hold">
                                          <p:stCondLst>
                                            <p:cond delay="0"/>
                                          </p:stCondLst>
                                        </p:cTn>
                                        <p:tgtEl>
                                          <p:spTgt spid="6727"/>
                                        </p:tgtEl>
                                        <p:attrNameLst>
                                          <p:attrName>style.visibility</p:attrName>
                                        </p:attrNameLst>
                                      </p:cBhvr>
                                      <p:to>
                                        <p:strVal val="visible"/>
                                      </p:to>
                                    </p:set>
                                    <p:animEffect transition="in" filter="fade">
                                      <p:cBhvr>
                                        <p:cTn id="16" dur="1000"/>
                                        <p:tgtEl>
                                          <p:spTgt spid="6727"/>
                                        </p:tgtEl>
                                      </p:cBhvr>
                                    </p:animEffect>
                                  </p:childTnLst>
                                </p:cTn>
                              </p:par>
                              <p:par>
                                <p:cTn id="17" presetID="10" presetClass="entr" presetSubtype="0" fill="hold" nodeType="withEffect">
                                  <p:stCondLst>
                                    <p:cond delay="0"/>
                                  </p:stCondLst>
                                  <p:childTnLst>
                                    <p:set>
                                      <p:cBhvr>
                                        <p:cTn id="18" dur="1" fill="hold">
                                          <p:stCondLst>
                                            <p:cond delay="0"/>
                                          </p:stCondLst>
                                        </p:cTn>
                                        <p:tgtEl>
                                          <p:spTgt spid="6732"/>
                                        </p:tgtEl>
                                        <p:attrNameLst>
                                          <p:attrName>style.visibility</p:attrName>
                                        </p:attrNameLst>
                                      </p:cBhvr>
                                      <p:to>
                                        <p:strVal val="visible"/>
                                      </p:to>
                                    </p:set>
                                    <p:animEffect transition="in" filter="fade">
                                      <p:cBhvr>
                                        <p:cTn id="19" dur="1000"/>
                                        <p:tgtEl>
                                          <p:spTgt spid="6732"/>
                                        </p:tgtEl>
                                      </p:cBhvr>
                                    </p:animEffect>
                                  </p:childTnLst>
                                </p:cTn>
                              </p:par>
                              <p:par>
                                <p:cTn id="20" presetID="10" presetClass="entr" presetSubtype="0" fill="hold" nodeType="withEffect">
                                  <p:stCondLst>
                                    <p:cond delay="0"/>
                                  </p:stCondLst>
                                  <p:childTnLst>
                                    <p:set>
                                      <p:cBhvr>
                                        <p:cTn id="21" dur="1" fill="hold">
                                          <p:stCondLst>
                                            <p:cond delay="0"/>
                                          </p:stCondLst>
                                        </p:cTn>
                                        <p:tgtEl>
                                          <p:spTgt spid="6737"/>
                                        </p:tgtEl>
                                        <p:attrNameLst>
                                          <p:attrName>style.visibility</p:attrName>
                                        </p:attrNameLst>
                                      </p:cBhvr>
                                      <p:to>
                                        <p:strVal val="visible"/>
                                      </p:to>
                                    </p:set>
                                    <p:animEffect transition="in" filter="fade">
                                      <p:cBhvr>
                                        <p:cTn id="22" dur="1000"/>
                                        <p:tgtEl>
                                          <p:spTgt spid="6737"/>
                                        </p:tgtEl>
                                      </p:cBhvr>
                                    </p:animEffect>
                                  </p:childTnLst>
                                </p:cTn>
                              </p:par>
                              <p:par>
                                <p:cTn id="23" presetID="10" presetClass="entr" presetSubtype="0" fill="hold" nodeType="withEffect">
                                  <p:stCondLst>
                                    <p:cond delay="0"/>
                                  </p:stCondLst>
                                  <p:childTnLst>
                                    <p:set>
                                      <p:cBhvr>
                                        <p:cTn id="24" dur="1" fill="hold">
                                          <p:stCondLst>
                                            <p:cond delay="0"/>
                                          </p:stCondLst>
                                        </p:cTn>
                                        <p:tgtEl>
                                          <p:spTgt spid="6731"/>
                                        </p:tgtEl>
                                        <p:attrNameLst>
                                          <p:attrName>style.visibility</p:attrName>
                                        </p:attrNameLst>
                                      </p:cBhvr>
                                      <p:to>
                                        <p:strVal val="visible"/>
                                      </p:to>
                                    </p:set>
                                    <p:animEffect transition="in" filter="fade">
                                      <p:cBhvr>
                                        <p:cTn id="25" dur="1000"/>
                                        <p:tgtEl>
                                          <p:spTgt spid="6731"/>
                                        </p:tgtEl>
                                      </p:cBhvr>
                                    </p:animEffect>
                                  </p:childTnLst>
                                </p:cTn>
                              </p:par>
                              <p:par>
                                <p:cTn id="26" presetID="23" presetClass="entr" presetSubtype="16" fill="hold" nodeType="withEffect">
                                  <p:stCondLst>
                                    <p:cond delay="0"/>
                                  </p:stCondLst>
                                  <p:childTnLst>
                                    <p:set>
                                      <p:cBhvr>
                                        <p:cTn id="27" dur="1" fill="hold">
                                          <p:stCondLst>
                                            <p:cond delay="0"/>
                                          </p:stCondLst>
                                        </p:cTn>
                                        <p:tgtEl>
                                          <p:spTgt spid="6729"/>
                                        </p:tgtEl>
                                        <p:attrNameLst>
                                          <p:attrName>style.visibility</p:attrName>
                                        </p:attrNameLst>
                                      </p:cBhvr>
                                      <p:to>
                                        <p:strVal val="visible"/>
                                      </p:to>
                                    </p:set>
                                    <p:anim calcmode="lin" valueType="num">
                                      <p:cBhvr additive="base">
                                        <p:cTn id="28" dur="1000"/>
                                        <p:tgtEl>
                                          <p:spTgt spid="6729"/>
                                        </p:tgtEl>
                                        <p:attrNameLst>
                                          <p:attrName>ppt_w</p:attrName>
                                        </p:attrNameLst>
                                      </p:cBhvr>
                                      <p:tavLst>
                                        <p:tav tm="0">
                                          <p:val>
                                            <p:strVal val="0"/>
                                          </p:val>
                                        </p:tav>
                                        <p:tav tm="100000">
                                          <p:val>
                                            <p:strVal val="#ppt_w"/>
                                          </p:val>
                                        </p:tav>
                                      </p:tavLst>
                                    </p:anim>
                                    <p:anim calcmode="lin" valueType="num">
                                      <p:cBhvr additive="base">
                                        <p:cTn id="29" dur="1000"/>
                                        <p:tgtEl>
                                          <p:spTgt spid="6729"/>
                                        </p:tgtEl>
                                        <p:attrNameLst>
                                          <p:attrName>ppt_h</p:attrName>
                                        </p:attrNameLst>
                                      </p:cBhvr>
                                      <p:tavLst>
                                        <p:tav tm="0">
                                          <p:val>
                                            <p:str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6730"/>
                                        </p:tgtEl>
                                        <p:attrNameLst>
                                          <p:attrName>style.visibility</p:attrName>
                                        </p:attrNameLst>
                                      </p:cBhvr>
                                      <p:to>
                                        <p:strVal val="visible"/>
                                      </p:to>
                                    </p:set>
                                    <p:anim calcmode="lin" valueType="num">
                                      <p:cBhvr additive="base">
                                        <p:cTn id="32" dur="1000"/>
                                        <p:tgtEl>
                                          <p:spTgt spid="6730"/>
                                        </p:tgtEl>
                                        <p:attrNameLst>
                                          <p:attrName>ppt_w</p:attrName>
                                        </p:attrNameLst>
                                      </p:cBhvr>
                                      <p:tavLst>
                                        <p:tav tm="0">
                                          <p:val>
                                            <p:strVal val="0"/>
                                          </p:val>
                                        </p:tav>
                                        <p:tav tm="100000">
                                          <p:val>
                                            <p:strVal val="#ppt_w"/>
                                          </p:val>
                                        </p:tav>
                                      </p:tavLst>
                                    </p:anim>
                                    <p:anim calcmode="lin" valueType="num">
                                      <p:cBhvr additive="base">
                                        <p:cTn id="33" dur="1000"/>
                                        <p:tgtEl>
                                          <p:spTgt spid="6730"/>
                                        </p:tgtEl>
                                        <p:attrNameLst>
                                          <p:attrName>ppt_h</p:attrName>
                                        </p:attrNameLst>
                                      </p:cBhvr>
                                      <p:tavLst>
                                        <p:tav tm="0">
                                          <p:val>
                                            <p:str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6728"/>
                                        </p:tgtEl>
                                        <p:attrNameLst>
                                          <p:attrName>style.visibility</p:attrName>
                                        </p:attrNameLst>
                                      </p:cBhvr>
                                      <p:to>
                                        <p:strVal val="visible"/>
                                      </p:to>
                                    </p:set>
                                    <p:anim calcmode="lin" valueType="num">
                                      <p:cBhvr additive="base">
                                        <p:cTn id="36" dur="1000"/>
                                        <p:tgtEl>
                                          <p:spTgt spid="6728"/>
                                        </p:tgtEl>
                                        <p:attrNameLst>
                                          <p:attrName>ppt_w</p:attrName>
                                        </p:attrNameLst>
                                      </p:cBhvr>
                                      <p:tavLst>
                                        <p:tav tm="0">
                                          <p:val>
                                            <p:strVal val="0"/>
                                          </p:val>
                                        </p:tav>
                                        <p:tav tm="100000">
                                          <p:val>
                                            <p:strVal val="#ppt_w"/>
                                          </p:val>
                                        </p:tav>
                                      </p:tavLst>
                                    </p:anim>
                                    <p:anim calcmode="lin" valueType="num">
                                      <p:cBhvr additive="base">
                                        <p:cTn id="37" dur="1000"/>
                                        <p:tgtEl>
                                          <p:spTgt spid="6728"/>
                                        </p:tgtEl>
                                        <p:attrNameLst>
                                          <p:attrName>ppt_h</p:attrName>
                                        </p:attrNameLst>
                                      </p:cBhvr>
                                      <p:tavLst>
                                        <p:tav tm="0">
                                          <p:val>
                                            <p:strVal val="0"/>
                                          </p:val>
                                        </p:tav>
                                        <p:tav tm="100000">
                                          <p:val>
                                            <p:strVal val="#ppt_h"/>
                                          </p:val>
                                        </p:tav>
                                      </p:tavLst>
                                    </p:anim>
                                  </p:childTnLst>
                                </p:cTn>
                              </p:par>
                              <p:par>
                                <p:cTn id="38" presetID="2" presetClass="entr" presetSubtype="8" fill="hold" nodeType="withEffect">
                                  <p:stCondLst>
                                    <p:cond delay="0"/>
                                  </p:stCondLst>
                                  <p:childTnLst>
                                    <p:set>
                                      <p:cBhvr>
                                        <p:cTn id="39" dur="1" fill="hold">
                                          <p:stCondLst>
                                            <p:cond delay="0"/>
                                          </p:stCondLst>
                                        </p:cTn>
                                        <p:tgtEl>
                                          <p:spTgt spid="6742"/>
                                        </p:tgtEl>
                                        <p:attrNameLst>
                                          <p:attrName>style.visibility</p:attrName>
                                        </p:attrNameLst>
                                      </p:cBhvr>
                                      <p:to>
                                        <p:strVal val="visible"/>
                                      </p:to>
                                    </p:set>
                                    <p:anim calcmode="lin" valueType="num">
                                      <p:cBhvr additive="base">
                                        <p:cTn id="40" dur="1000"/>
                                        <p:tgtEl>
                                          <p:spTgt spid="6742"/>
                                        </p:tgtEl>
                                        <p:attrNameLst>
                                          <p:attrName>ppt_x</p:attrName>
                                        </p:attrNameLst>
                                      </p:cBhvr>
                                      <p:tavLst>
                                        <p:tav tm="0">
                                          <p:val>
                                            <p:strVal val="#ppt_x-1"/>
                                          </p:val>
                                        </p:tav>
                                        <p:tav tm="100000">
                                          <p:val>
                                            <p:strVal val="#ppt_x"/>
                                          </p:val>
                                        </p:tav>
                                      </p:tavLst>
                                    </p:anim>
                                  </p:childTnLst>
                                </p:cTn>
                              </p:par>
                              <p:par>
                                <p:cTn id="41" presetID="23" presetClass="entr" presetSubtype="16" fill="hold" nodeType="withEffect">
                                  <p:stCondLst>
                                    <p:cond delay="0"/>
                                  </p:stCondLst>
                                  <p:childTnLst>
                                    <p:set>
                                      <p:cBhvr>
                                        <p:cTn id="42" dur="1" fill="hold">
                                          <p:stCondLst>
                                            <p:cond delay="0"/>
                                          </p:stCondLst>
                                        </p:cTn>
                                        <p:tgtEl>
                                          <p:spTgt spid="6768"/>
                                        </p:tgtEl>
                                        <p:attrNameLst>
                                          <p:attrName>style.visibility</p:attrName>
                                        </p:attrNameLst>
                                      </p:cBhvr>
                                      <p:to>
                                        <p:strVal val="visible"/>
                                      </p:to>
                                    </p:set>
                                    <p:anim calcmode="lin" valueType="num">
                                      <p:cBhvr additive="base">
                                        <p:cTn id="43" dur="1000"/>
                                        <p:tgtEl>
                                          <p:spTgt spid="6768"/>
                                        </p:tgtEl>
                                        <p:attrNameLst>
                                          <p:attrName>ppt_w</p:attrName>
                                        </p:attrNameLst>
                                      </p:cBhvr>
                                      <p:tavLst>
                                        <p:tav tm="0">
                                          <p:val>
                                            <p:strVal val="0"/>
                                          </p:val>
                                        </p:tav>
                                        <p:tav tm="100000">
                                          <p:val>
                                            <p:strVal val="#ppt_w"/>
                                          </p:val>
                                        </p:tav>
                                      </p:tavLst>
                                    </p:anim>
                                    <p:anim calcmode="lin" valueType="num">
                                      <p:cBhvr additive="base">
                                        <p:cTn id="44" dur="1000"/>
                                        <p:tgtEl>
                                          <p:spTgt spid="6768"/>
                                        </p:tgtEl>
                                        <p:attrNameLst>
                                          <p:attrName>ppt_h</p:attrName>
                                        </p:attrNameLst>
                                      </p:cBhvr>
                                      <p:tavLst>
                                        <p:tav tm="0">
                                          <p:val>
                                            <p:strVal val="0"/>
                                          </p:val>
                                        </p:tav>
                                        <p:tav tm="100000">
                                          <p:val>
                                            <p:strVal val="#ppt_h"/>
                                          </p:val>
                                        </p:tav>
                                      </p:tavLst>
                                    </p:anim>
                                  </p:childTnLst>
                                </p:cTn>
                              </p:par>
                              <p:par>
                                <p:cTn id="45" presetID="8" presetClass="emph" presetSubtype="0" fill="hold" nodeType="withEffect">
                                  <p:stCondLst>
                                    <p:cond delay="0"/>
                                  </p:stCondLst>
                                  <p:childTnLst>
                                    <p:animRot by="-21600000">
                                      <p:cBhvr>
                                        <p:cTn id="46" dur="1000" fill="hold"/>
                                        <p:tgtEl>
                                          <p:spTgt spid="6767"/>
                                        </p:tgtEl>
                                        <p:attrNameLst>
                                          <p:attrName>r</p:attrName>
                                        </p:attrNameLst>
                                      </p:cBhvr>
                                    </p:animRot>
                                  </p:childTnLst>
                                </p:cTn>
                              </p:par>
                              <p:par>
                                <p:cTn id="47" presetID="2" presetClass="entr" presetSubtype="2" fill="hold" nodeType="withEffect">
                                  <p:stCondLst>
                                    <p:cond delay="0"/>
                                  </p:stCondLst>
                                  <p:childTnLst>
                                    <p:set>
                                      <p:cBhvr>
                                        <p:cTn id="48" dur="1" fill="hold">
                                          <p:stCondLst>
                                            <p:cond delay="0"/>
                                          </p:stCondLst>
                                        </p:cTn>
                                        <p:tgtEl>
                                          <p:spTgt spid="6745"/>
                                        </p:tgtEl>
                                        <p:attrNameLst>
                                          <p:attrName>style.visibility</p:attrName>
                                        </p:attrNameLst>
                                      </p:cBhvr>
                                      <p:to>
                                        <p:strVal val="visible"/>
                                      </p:to>
                                    </p:set>
                                    <p:anim calcmode="lin" valueType="num">
                                      <p:cBhvr additive="base">
                                        <p:cTn id="49" dur="1000"/>
                                        <p:tgtEl>
                                          <p:spTgt spid="6745"/>
                                        </p:tgtEl>
                                        <p:attrNameLst>
                                          <p:attrName>ppt_x</p:attrName>
                                        </p:attrNameLst>
                                      </p:cBhvr>
                                      <p:tavLst>
                                        <p:tav tm="0">
                                          <p:val>
                                            <p:strVal val="#ppt_x+1"/>
                                          </p:val>
                                        </p:tav>
                                        <p:tav tm="100000">
                                          <p:val>
                                            <p:strVal val="#ppt_x"/>
                                          </p:val>
                                        </p:tav>
                                      </p:tavLst>
                                    </p:anim>
                                  </p:childTnLst>
                                </p:cTn>
                              </p:par>
                              <p:par>
                                <p:cTn id="50" presetID="2" presetClass="entr" presetSubtype="1" fill="hold" nodeType="withEffect">
                                  <p:stCondLst>
                                    <p:cond delay="0"/>
                                  </p:stCondLst>
                                  <p:childTnLst>
                                    <p:set>
                                      <p:cBhvr>
                                        <p:cTn id="51" dur="1" fill="hold">
                                          <p:stCondLst>
                                            <p:cond delay="0"/>
                                          </p:stCondLst>
                                        </p:cTn>
                                        <p:tgtEl>
                                          <p:spTgt spid="6769"/>
                                        </p:tgtEl>
                                        <p:attrNameLst>
                                          <p:attrName>style.visibility</p:attrName>
                                        </p:attrNameLst>
                                      </p:cBhvr>
                                      <p:to>
                                        <p:strVal val="visible"/>
                                      </p:to>
                                    </p:set>
                                    <p:anim calcmode="lin" valueType="num">
                                      <p:cBhvr additive="base">
                                        <p:cTn id="52" dur="1000"/>
                                        <p:tgtEl>
                                          <p:spTgt spid="6769"/>
                                        </p:tgtEl>
                                        <p:attrNameLst>
                                          <p:attrName>ppt_y</p:attrName>
                                        </p:attrNameLst>
                                      </p:cBhvr>
                                      <p:tavLst>
                                        <p:tav tm="0">
                                          <p:val>
                                            <p:strVal val="#ppt_y-1"/>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6750"/>
                                        </p:tgtEl>
                                        <p:attrNameLst>
                                          <p:attrName>style.visibility</p:attrName>
                                        </p:attrNameLst>
                                      </p:cBhvr>
                                      <p:to>
                                        <p:strVal val="visible"/>
                                      </p:to>
                                    </p:set>
                                    <p:anim calcmode="lin" valueType="num">
                                      <p:cBhvr additive="base">
                                        <p:cTn id="55" dur="1000"/>
                                        <p:tgtEl>
                                          <p:spTgt spid="6750"/>
                                        </p:tgtEl>
                                        <p:attrNameLst>
                                          <p:attrName>ppt_x</p:attrName>
                                        </p:attrNameLst>
                                      </p:cBhvr>
                                      <p:tavLst>
                                        <p:tav tm="0">
                                          <p:val>
                                            <p:strVal val="#ppt_x+1"/>
                                          </p:val>
                                        </p:tav>
                                        <p:tav tm="100000">
                                          <p:val>
                                            <p:strVal val="#ppt_x"/>
                                          </p:val>
                                        </p:tav>
                                      </p:tavLst>
                                    </p:anim>
                                  </p:childTnLst>
                                </p:cTn>
                              </p:par>
                              <p:par>
                                <p:cTn id="56" presetID="10" presetClass="entr" presetSubtype="0" fill="hold" nodeType="withEffect">
                                  <p:stCondLst>
                                    <p:cond delay="0"/>
                                  </p:stCondLst>
                                  <p:childTnLst>
                                    <p:set>
                                      <p:cBhvr>
                                        <p:cTn id="57" dur="1" fill="hold">
                                          <p:stCondLst>
                                            <p:cond delay="0"/>
                                          </p:stCondLst>
                                        </p:cTn>
                                        <p:tgtEl>
                                          <p:spTgt spid="6771"/>
                                        </p:tgtEl>
                                        <p:attrNameLst>
                                          <p:attrName>style.visibility</p:attrName>
                                        </p:attrNameLst>
                                      </p:cBhvr>
                                      <p:to>
                                        <p:strVal val="visible"/>
                                      </p:to>
                                    </p:set>
                                    <p:animEffect transition="in" filter="fade">
                                      <p:cBhvr>
                                        <p:cTn id="58" dur="1000"/>
                                        <p:tgtEl>
                                          <p:spTgt spid="6771"/>
                                        </p:tgtEl>
                                      </p:cBhvr>
                                    </p:animEffect>
                                  </p:childTnLst>
                                </p:cTn>
                              </p:par>
                              <p:par>
                                <p:cTn id="59" presetID="10" presetClass="entr" presetSubtype="0" fill="hold" nodeType="withEffect">
                                  <p:stCondLst>
                                    <p:cond delay="0"/>
                                  </p:stCondLst>
                                  <p:childTnLst>
                                    <p:set>
                                      <p:cBhvr>
                                        <p:cTn id="60" dur="1" fill="hold">
                                          <p:stCondLst>
                                            <p:cond delay="0"/>
                                          </p:stCondLst>
                                        </p:cTn>
                                        <p:tgtEl>
                                          <p:spTgt spid="6772"/>
                                        </p:tgtEl>
                                        <p:attrNameLst>
                                          <p:attrName>style.visibility</p:attrName>
                                        </p:attrNameLst>
                                      </p:cBhvr>
                                      <p:to>
                                        <p:strVal val="visible"/>
                                      </p:to>
                                    </p:set>
                                    <p:animEffect transition="in" filter="fade">
                                      <p:cBhvr>
                                        <p:cTn id="61" dur="1000"/>
                                        <p:tgtEl>
                                          <p:spTgt spid="6772"/>
                                        </p:tgtEl>
                                      </p:cBhvr>
                                    </p:animEffect>
                                  </p:childTnLst>
                                </p:cTn>
                              </p:par>
                              <p:par>
                                <p:cTn id="62" presetID="10" presetClass="entr" presetSubtype="0" fill="hold" nodeType="withEffect">
                                  <p:stCondLst>
                                    <p:cond delay="0"/>
                                  </p:stCondLst>
                                  <p:childTnLst>
                                    <p:set>
                                      <p:cBhvr>
                                        <p:cTn id="63" dur="1" fill="hold">
                                          <p:stCondLst>
                                            <p:cond delay="0"/>
                                          </p:stCondLst>
                                        </p:cTn>
                                        <p:tgtEl>
                                          <p:spTgt spid="6773"/>
                                        </p:tgtEl>
                                        <p:attrNameLst>
                                          <p:attrName>style.visibility</p:attrName>
                                        </p:attrNameLst>
                                      </p:cBhvr>
                                      <p:to>
                                        <p:strVal val="visible"/>
                                      </p:to>
                                    </p:set>
                                    <p:animEffect transition="in" filter="fade">
                                      <p:cBhvr>
                                        <p:cTn id="64" dur="1000"/>
                                        <p:tgtEl>
                                          <p:spTgt spid="6773"/>
                                        </p:tgtEl>
                                      </p:cBhvr>
                                    </p:animEffect>
                                  </p:childTnLst>
                                </p:cTn>
                              </p:par>
                              <p:par>
                                <p:cTn id="65" presetID="10" presetClass="entr" presetSubtype="0" fill="hold" nodeType="withEffect">
                                  <p:stCondLst>
                                    <p:cond delay="0"/>
                                  </p:stCondLst>
                                  <p:childTnLst>
                                    <p:set>
                                      <p:cBhvr>
                                        <p:cTn id="66" dur="1" fill="hold">
                                          <p:stCondLst>
                                            <p:cond delay="0"/>
                                          </p:stCondLst>
                                        </p:cTn>
                                        <p:tgtEl>
                                          <p:spTgt spid="6774"/>
                                        </p:tgtEl>
                                        <p:attrNameLst>
                                          <p:attrName>style.visibility</p:attrName>
                                        </p:attrNameLst>
                                      </p:cBhvr>
                                      <p:to>
                                        <p:strVal val="visible"/>
                                      </p:to>
                                    </p:set>
                                    <p:animEffect transition="in" filter="fade">
                                      <p:cBhvr>
                                        <p:cTn id="67" dur="1000"/>
                                        <p:tgtEl>
                                          <p:spTgt spid="6774"/>
                                        </p:tgtEl>
                                      </p:cBhvr>
                                    </p:animEffect>
                                  </p:childTnLst>
                                </p:cTn>
                              </p:par>
                              <p:par>
                                <p:cTn id="68" presetID="10" presetClass="entr" presetSubtype="0" fill="hold" nodeType="withEffect">
                                  <p:stCondLst>
                                    <p:cond delay="0"/>
                                  </p:stCondLst>
                                  <p:childTnLst>
                                    <p:set>
                                      <p:cBhvr>
                                        <p:cTn id="69" dur="1" fill="hold">
                                          <p:stCondLst>
                                            <p:cond delay="0"/>
                                          </p:stCondLst>
                                        </p:cTn>
                                        <p:tgtEl>
                                          <p:spTgt spid="6775"/>
                                        </p:tgtEl>
                                        <p:attrNameLst>
                                          <p:attrName>style.visibility</p:attrName>
                                        </p:attrNameLst>
                                      </p:cBhvr>
                                      <p:to>
                                        <p:strVal val="visible"/>
                                      </p:to>
                                    </p:set>
                                    <p:animEffect transition="in" filter="fade">
                                      <p:cBhvr>
                                        <p:cTn id="70" dur="1000"/>
                                        <p:tgtEl>
                                          <p:spTgt spid="6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ICON PACK</a:t>
            </a:r>
            <a:endParaRPr/>
          </a:p>
        </p:txBody>
      </p:sp>
      <p:sp>
        <p:nvSpPr>
          <p:cNvPr id="6781" name="Google Shape;6781;p118"/>
          <p:cNvSpPr/>
          <p:nvPr/>
        </p:nvSpPr>
        <p:spPr>
          <a:xfrm>
            <a:off x="2194701"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18"/>
          <p:cNvSpPr/>
          <p:nvPr/>
        </p:nvSpPr>
        <p:spPr>
          <a:xfrm>
            <a:off x="2304270" y="3385015"/>
            <a:ext cx="336378" cy="310860"/>
          </a:xfrm>
          <a:custGeom>
            <a:avLst/>
            <a:gdLst/>
            <a:ahLst/>
            <a:cxnLst/>
            <a:rect l="l" t="t" r="r" b="b"/>
            <a:pathLst>
              <a:path w="12589" h="11634" extrusionOk="0">
                <a:moveTo>
                  <a:pt x="4220" y="713"/>
                </a:moveTo>
                <a:cubicBezTo>
                  <a:pt x="4232" y="713"/>
                  <a:pt x="4244" y="714"/>
                  <a:pt x="4257" y="716"/>
                </a:cubicBezTo>
                <a:lnTo>
                  <a:pt x="4233" y="716"/>
                </a:lnTo>
                <a:cubicBezTo>
                  <a:pt x="4543" y="716"/>
                  <a:pt x="4709" y="1073"/>
                  <a:pt x="4495" y="1287"/>
                </a:cubicBezTo>
                <a:cubicBezTo>
                  <a:pt x="4424" y="1358"/>
                  <a:pt x="4336" y="1390"/>
                  <a:pt x="4249" y="1390"/>
                </a:cubicBezTo>
                <a:cubicBezTo>
                  <a:pt x="4071" y="1390"/>
                  <a:pt x="3900" y="1257"/>
                  <a:pt x="3900" y="1049"/>
                </a:cubicBezTo>
                <a:cubicBezTo>
                  <a:pt x="3900" y="871"/>
                  <a:pt x="4045" y="713"/>
                  <a:pt x="4220" y="713"/>
                </a:cubicBezTo>
                <a:close/>
                <a:moveTo>
                  <a:pt x="8316" y="713"/>
                </a:moveTo>
                <a:cubicBezTo>
                  <a:pt x="8328" y="713"/>
                  <a:pt x="8341" y="714"/>
                  <a:pt x="8353" y="716"/>
                </a:cubicBezTo>
                <a:lnTo>
                  <a:pt x="8329" y="716"/>
                </a:lnTo>
                <a:cubicBezTo>
                  <a:pt x="8639" y="716"/>
                  <a:pt x="8805" y="1073"/>
                  <a:pt x="8591" y="1287"/>
                </a:cubicBezTo>
                <a:cubicBezTo>
                  <a:pt x="8513" y="1358"/>
                  <a:pt x="8421" y="1390"/>
                  <a:pt x="8334" y="1390"/>
                </a:cubicBezTo>
                <a:cubicBezTo>
                  <a:pt x="8157" y="1390"/>
                  <a:pt x="7996" y="1257"/>
                  <a:pt x="7996" y="1049"/>
                </a:cubicBezTo>
                <a:cubicBezTo>
                  <a:pt x="7996" y="871"/>
                  <a:pt x="8142" y="713"/>
                  <a:pt x="8316" y="713"/>
                </a:cubicBezTo>
                <a:close/>
                <a:moveTo>
                  <a:pt x="7376" y="1406"/>
                </a:moveTo>
                <a:cubicBezTo>
                  <a:pt x="7448" y="1573"/>
                  <a:pt x="7543" y="1716"/>
                  <a:pt x="7662" y="1811"/>
                </a:cubicBezTo>
                <a:lnTo>
                  <a:pt x="6924" y="3526"/>
                </a:lnTo>
                <a:cubicBezTo>
                  <a:pt x="6722" y="3478"/>
                  <a:pt x="6513" y="3454"/>
                  <a:pt x="6305" y="3454"/>
                </a:cubicBezTo>
                <a:cubicBezTo>
                  <a:pt x="6096" y="3454"/>
                  <a:pt x="5888" y="3478"/>
                  <a:pt x="5686" y="3526"/>
                </a:cubicBezTo>
                <a:lnTo>
                  <a:pt x="4971" y="1811"/>
                </a:lnTo>
                <a:cubicBezTo>
                  <a:pt x="5090" y="1692"/>
                  <a:pt x="5162" y="1549"/>
                  <a:pt x="5233" y="1406"/>
                </a:cubicBezTo>
                <a:close/>
                <a:moveTo>
                  <a:pt x="1518" y="3431"/>
                </a:moveTo>
                <a:cubicBezTo>
                  <a:pt x="1804" y="3431"/>
                  <a:pt x="1971" y="3812"/>
                  <a:pt x="1756" y="4026"/>
                </a:cubicBezTo>
                <a:cubicBezTo>
                  <a:pt x="1686" y="4096"/>
                  <a:pt x="1597" y="4128"/>
                  <a:pt x="1510" y="4128"/>
                </a:cubicBezTo>
                <a:cubicBezTo>
                  <a:pt x="1332" y="4128"/>
                  <a:pt x="1161" y="3996"/>
                  <a:pt x="1161" y="3788"/>
                </a:cubicBezTo>
                <a:cubicBezTo>
                  <a:pt x="1161" y="3597"/>
                  <a:pt x="1328" y="3431"/>
                  <a:pt x="1518" y="3431"/>
                </a:cubicBezTo>
                <a:close/>
                <a:moveTo>
                  <a:pt x="11079" y="3431"/>
                </a:moveTo>
                <a:cubicBezTo>
                  <a:pt x="11381" y="3440"/>
                  <a:pt x="11517" y="3814"/>
                  <a:pt x="11306" y="4026"/>
                </a:cubicBezTo>
                <a:cubicBezTo>
                  <a:pt x="11235" y="4096"/>
                  <a:pt x="11149" y="4128"/>
                  <a:pt x="11066" y="4128"/>
                </a:cubicBezTo>
                <a:cubicBezTo>
                  <a:pt x="10895" y="4128"/>
                  <a:pt x="10734" y="3996"/>
                  <a:pt x="10734" y="3788"/>
                </a:cubicBezTo>
                <a:cubicBezTo>
                  <a:pt x="10734" y="3601"/>
                  <a:pt x="10872" y="3437"/>
                  <a:pt x="11079" y="3431"/>
                </a:cubicBezTo>
                <a:close/>
                <a:moveTo>
                  <a:pt x="3828" y="1978"/>
                </a:moveTo>
                <a:cubicBezTo>
                  <a:pt x="3946" y="2037"/>
                  <a:pt x="4079" y="2079"/>
                  <a:pt x="4229" y="2079"/>
                </a:cubicBezTo>
                <a:cubicBezTo>
                  <a:pt x="4261" y="2079"/>
                  <a:pt x="4294" y="2077"/>
                  <a:pt x="4328" y="2073"/>
                </a:cubicBezTo>
                <a:lnTo>
                  <a:pt x="4328" y="2097"/>
                </a:lnTo>
                <a:lnTo>
                  <a:pt x="5066" y="3812"/>
                </a:lnTo>
                <a:cubicBezTo>
                  <a:pt x="4733" y="4002"/>
                  <a:pt x="4471" y="4264"/>
                  <a:pt x="4281" y="4597"/>
                </a:cubicBezTo>
                <a:lnTo>
                  <a:pt x="2542" y="3859"/>
                </a:lnTo>
                <a:cubicBezTo>
                  <a:pt x="2566" y="3693"/>
                  <a:pt x="2518" y="3502"/>
                  <a:pt x="2447" y="3359"/>
                </a:cubicBezTo>
                <a:lnTo>
                  <a:pt x="3828" y="1978"/>
                </a:lnTo>
                <a:close/>
                <a:moveTo>
                  <a:pt x="8781" y="1978"/>
                </a:moveTo>
                <a:lnTo>
                  <a:pt x="8781" y="2002"/>
                </a:lnTo>
                <a:lnTo>
                  <a:pt x="10163" y="3359"/>
                </a:lnTo>
                <a:cubicBezTo>
                  <a:pt x="10091" y="3526"/>
                  <a:pt x="10044" y="3693"/>
                  <a:pt x="10067" y="3883"/>
                </a:cubicBezTo>
                <a:lnTo>
                  <a:pt x="8353" y="4621"/>
                </a:lnTo>
                <a:cubicBezTo>
                  <a:pt x="8138" y="4288"/>
                  <a:pt x="7877" y="4026"/>
                  <a:pt x="7543" y="3812"/>
                </a:cubicBezTo>
                <a:lnTo>
                  <a:pt x="8281" y="2097"/>
                </a:lnTo>
                <a:cubicBezTo>
                  <a:pt x="8472" y="2097"/>
                  <a:pt x="8639" y="2049"/>
                  <a:pt x="8781" y="1978"/>
                </a:cubicBezTo>
                <a:close/>
                <a:moveTo>
                  <a:pt x="6297" y="5495"/>
                </a:moveTo>
                <a:cubicBezTo>
                  <a:pt x="6384" y="5495"/>
                  <a:pt x="6472" y="5527"/>
                  <a:pt x="6543" y="5598"/>
                </a:cubicBezTo>
                <a:cubicBezTo>
                  <a:pt x="6757" y="5812"/>
                  <a:pt x="6614" y="6169"/>
                  <a:pt x="6305" y="6169"/>
                </a:cubicBezTo>
                <a:cubicBezTo>
                  <a:pt x="6114" y="6169"/>
                  <a:pt x="5948" y="6026"/>
                  <a:pt x="5948" y="5836"/>
                </a:cubicBezTo>
                <a:cubicBezTo>
                  <a:pt x="5948" y="5628"/>
                  <a:pt x="6119" y="5495"/>
                  <a:pt x="6297" y="5495"/>
                </a:cubicBezTo>
                <a:close/>
                <a:moveTo>
                  <a:pt x="6305" y="4121"/>
                </a:moveTo>
                <a:cubicBezTo>
                  <a:pt x="7781" y="4121"/>
                  <a:pt x="8567" y="5907"/>
                  <a:pt x="7543" y="7003"/>
                </a:cubicBezTo>
                <a:cubicBezTo>
                  <a:pt x="7448" y="6765"/>
                  <a:pt x="7305" y="6598"/>
                  <a:pt x="7114" y="6455"/>
                </a:cubicBezTo>
                <a:cubicBezTo>
                  <a:pt x="7615" y="5764"/>
                  <a:pt x="7138" y="4812"/>
                  <a:pt x="6305" y="4812"/>
                </a:cubicBezTo>
                <a:cubicBezTo>
                  <a:pt x="5447" y="4812"/>
                  <a:pt x="4971" y="5764"/>
                  <a:pt x="5471" y="6455"/>
                </a:cubicBezTo>
                <a:cubicBezTo>
                  <a:pt x="5281" y="6574"/>
                  <a:pt x="5138" y="6765"/>
                  <a:pt x="5043" y="7003"/>
                </a:cubicBezTo>
                <a:cubicBezTo>
                  <a:pt x="4019" y="5907"/>
                  <a:pt x="4804" y="4121"/>
                  <a:pt x="6305" y="4121"/>
                </a:cubicBezTo>
                <a:close/>
                <a:moveTo>
                  <a:pt x="2280" y="4502"/>
                </a:moveTo>
                <a:lnTo>
                  <a:pt x="3995" y="5217"/>
                </a:lnTo>
                <a:cubicBezTo>
                  <a:pt x="3900" y="5622"/>
                  <a:pt x="3900" y="6050"/>
                  <a:pt x="3995" y="6455"/>
                </a:cubicBezTo>
                <a:lnTo>
                  <a:pt x="2280" y="7193"/>
                </a:lnTo>
                <a:cubicBezTo>
                  <a:pt x="2161" y="7050"/>
                  <a:pt x="2018" y="6979"/>
                  <a:pt x="1875" y="6907"/>
                </a:cubicBezTo>
                <a:lnTo>
                  <a:pt x="1875" y="4740"/>
                </a:lnTo>
                <a:cubicBezTo>
                  <a:pt x="2018" y="4693"/>
                  <a:pt x="2161" y="4597"/>
                  <a:pt x="2280" y="4502"/>
                </a:cubicBezTo>
                <a:close/>
                <a:moveTo>
                  <a:pt x="10329" y="4502"/>
                </a:moveTo>
                <a:cubicBezTo>
                  <a:pt x="10425" y="4621"/>
                  <a:pt x="10568" y="4717"/>
                  <a:pt x="10734" y="4764"/>
                </a:cubicBezTo>
                <a:lnTo>
                  <a:pt x="10734" y="6931"/>
                </a:lnTo>
                <a:cubicBezTo>
                  <a:pt x="10568" y="6979"/>
                  <a:pt x="10425" y="7074"/>
                  <a:pt x="10329" y="7193"/>
                </a:cubicBezTo>
                <a:lnTo>
                  <a:pt x="8591" y="6455"/>
                </a:lnTo>
                <a:cubicBezTo>
                  <a:pt x="8710" y="6050"/>
                  <a:pt x="8710" y="5622"/>
                  <a:pt x="8591" y="5217"/>
                </a:cubicBezTo>
                <a:lnTo>
                  <a:pt x="10329" y="4502"/>
                </a:lnTo>
                <a:close/>
                <a:moveTo>
                  <a:pt x="6305" y="6854"/>
                </a:moveTo>
                <a:cubicBezTo>
                  <a:pt x="6602" y="6854"/>
                  <a:pt x="6900" y="7038"/>
                  <a:pt x="6972" y="7408"/>
                </a:cubicBezTo>
                <a:cubicBezTo>
                  <a:pt x="6757" y="7491"/>
                  <a:pt x="6531" y="7533"/>
                  <a:pt x="6305" y="7533"/>
                </a:cubicBezTo>
                <a:cubicBezTo>
                  <a:pt x="6079" y="7533"/>
                  <a:pt x="5852" y="7491"/>
                  <a:pt x="5638" y="7408"/>
                </a:cubicBezTo>
                <a:cubicBezTo>
                  <a:pt x="5709" y="7038"/>
                  <a:pt x="6007" y="6854"/>
                  <a:pt x="6305" y="6854"/>
                </a:cubicBezTo>
                <a:close/>
                <a:moveTo>
                  <a:pt x="1502" y="7543"/>
                </a:moveTo>
                <a:cubicBezTo>
                  <a:pt x="1680" y="7543"/>
                  <a:pt x="1851" y="7676"/>
                  <a:pt x="1851" y="7884"/>
                </a:cubicBezTo>
                <a:cubicBezTo>
                  <a:pt x="1851" y="8051"/>
                  <a:pt x="1709" y="8217"/>
                  <a:pt x="1518" y="8217"/>
                </a:cubicBezTo>
                <a:cubicBezTo>
                  <a:pt x="1208" y="8217"/>
                  <a:pt x="1042" y="7860"/>
                  <a:pt x="1256" y="7646"/>
                </a:cubicBezTo>
                <a:cubicBezTo>
                  <a:pt x="1327" y="7575"/>
                  <a:pt x="1415" y="7543"/>
                  <a:pt x="1502" y="7543"/>
                </a:cubicBezTo>
                <a:close/>
                <a:moveTo>
                  <a:pt x="11070" y="7543"/>
                </a:moveTo>
                <a:cubicBezTo>
                  <a:pt x="11240" y="7543"/>
                  <a:pt x="11401" y="7676"/>
                  <a:pt x="11401" y="7884"/>
                </a:cubicBezTo>
                <a:cubicBezTo>
                  <a:pt x="11401" y="8051"/>
                  <a:pt x="11258" y="8217"/>
                  <a:pt x="11091" y="8217"/>
                </a:cubicBezTo>
                <a:lnTo>
                  <a:pt x="11068" y="8217"/>
                </a:lnTo>
                <a:cubicBezTo>
                  <a:pt x="10758" y="8217"/>
                  <a:pt x="10615" y="7860"/>
                  <a:pt x="10830" y="7646"/>
                </a:cubicBezTo>
                <a:cubicBezTo>
                  <a:pt x="10900" y="7575"/>
                  <a:pt x="10986" y="7543"/>
                  <a:pt x="11070" y="7543"/>
                </a:cubicBezTo>
                <a:close/>
                <a:moveTo>
                  <a:pt x="4281" y="7074"/>
                </a:moveTo>
                <a:cubicBezTo>
                  <a:pt x="4471" y="7384"/>
                  <a:pt x="4733" y="7670"/>
                  <a:pt x="5066" y="7860"/>
                </a:cubicBezTo>
                <a:lnTo>
                  <a:pt x="4328" y="9575"/>
                </a:lnTo>
                <a:cubicBezTo>
                  <a:pt x="4161" y="9575"/>
                  <a:pt x="3971" y="9599"/>
                  <a:pt x="3828" y="9670"/>
                </a:cubicBezTo>
                <a:lnTo>
                  <a:pt x="2447" y="8313"/>
                </a:lnTo>
                <a:cubicBezTo>
                  <a:pt x="2518" y="8146"/>
                  <a:pt x="2566" y="7979"/>
                  <a:pt x="2542" y="7812"/>
                </a:cubicBezTo>
                <a:lnTo>
                  <a:pt x="4281" y="7074"/>
                </a:lnTo>
                <a:close/>
                <a:moveTo>
                  <a:pt x="8329" y="7074"/>
                </a:moveTo>
                <a:lnTo>
                  <a:pt x="10067" y="7812"/>
                </a:lnTo>
                <a:cubicBezTo>
                  <a:pt x="10044" y="7979"/>
                  <a:pt x="10067" y="8170"/>
                  <a:pt x="10163" y="8313"/>
                </a:cubicBezTo>
                <a:lnTo>
                  <a:pt x="8781" y="9694"/>
                </a:lnTo>
                <a:cubicBezTo>
                  <a:pt x="8664" y="9635"/>
                  <a:pt x="8514" y="9592"/>
                  <a:pt x="8372" y="9592"/>
                </a:cubicBezTo>
                <a:cubicBezTo>
                  <a:pt x="8341" y="9592"/>
                  <a:pt x="8311" y="9594"/>
                  <a:pt x="8281" y="9599"/>
                </a:cubicBezTo>
                <a:lnTo>
                  <a:pt x="7543" y="7884"/>
                </a:lnTo>
                <a:cubicBezTo>
                  <a:pt x="7877" y="7670"/>
                  <a:pt x="8138" y="7408"/>
                  <a:pt x="8329" y="7074"/>
                </a:cubicBezTo>
                <a:close/>
                <a:moveTo>
                  <a:pt x="6924" y="8122"/>
                </a:moveTo>
                <a:lnTo>
                  <a:pt x="7662" y="9860"/>
                </a:lnTo>
                <a:cubicBezTo>
                  <a:pt x="7543" y="9956"/>
                  <a:pt x="7448" y="10099"/>
                  <a:pt x="7376" y="10265"/>
                </a:cubicBezTo>
                <a:lnTo>
                  <a:pt x="5233" y="10265"/>
                </a:lnTo>
                <a:cubicBezTo>
                  <a:pt x="5162" y="10122"/>
                  <a:pt x="5090" y="9956"/>
                  <a:pt x="4971" y="9860"/>
                </a:cubicBezTo>
                <a:lnTo>
                  <a:pt x="5686" y="8122"/>
                </a:lnTo>
                <a:cubicBezTo>
                  <a:pt x="5888" y="8182"/>
                  <a:pt x="6096" y="8211"/>
                  <a:pt x="6305" y="8211"/>
                </a:cubicBezTo>
                <a:cubicBezTo>
                  <a:pt x="6513" y="8211"/>
                  <a:pt x="6722" y="8182"/>
                  <a:pt x="6924" y="8122"/>
                </a:cubicBezTo>
                <a:close/>
                <a:moveTo>
                  <a:pt x="4227" y="10264"/>
                </a:moveTo>
                <a:cubicBezTo>
                  <a:pt x="4410" y="10264"/>
                  <a:pt x="4590" y="10409"/>
                  <a:pt x="4590" y="10623"/>
                </a:cubicBezTo>
                <a:cubicBezTo>
                  <a:pt x="4590" y="10789"/>
                  <a:pt x="4423" y="10956"/>
                  <a:pt x="4257" y="10956"/>
                </a:cubicBezTo>
                <a:lnTo>
                  <a:pt x="4233" y="10956"/>
                </a:lnTo>
                <a:cubicBezTo>
                  <a:pt x="3923" y="10956"/>
                  <a:pt x="3780" y="10575"/>
                  <a:pt x="3995" y="10361"/>
                </a:cubicBezTo>
                <a:cubicBezTo>
                  <a:pt x="4062" y="10294"/>
                  <a:pt x="4145" y="10264"/>
                  <a:pt x="4227" y="10264"/>
                </a:cubicBezTo>
                <a:close/>
                <a:moveTo>
                  <a:pt x="8323" y="10264"/>
                </a:moveTo>
                <a:cubicBezTo>
                  <a:pt x="8506" y="10264"/>
                  <a:pt x="8686" y="10409"/>
                  <a:pt x="8686" y="10623"/>
                </a:cubicBezTo>
                <a:cubicBezTo>
                  <a:pt x="8686" y="10789"/>
                  <a:pt x="8543" y="10956"/>
                  <a:pt x="8353" y="10956"/>
                </a:cubicBezTo>
                <a:lnTo>
                  <a:pt x="8329" y="10956"/>
                </a:lnTo>
                <a:cubicBezTo>
                  <a:pt x="8043" y="10956"/>
                  <a:pt x="7877" y="10575"/>
                  <a:pt x="8091" y="10361"/>
                </a:cubicBezTo>
                <a:cubicBezTo>
                  <a:pt x="8158" y="10294"/>
                  <a:pt x="8241" y="10264"/>
                  <a:pt x="8323" y="10264"/>
                </a:cubicBezTo>
                <a:close/>
                <a:moveTo>
                  <a:pt x="8310" y="1"/>
                </a:moveTo>
                <a:cubicBezTo>
                  <a:pt x="7926" y="1"/>
                  <a:pt x="7548" y="210"/>
                  <a:pt x="7376" y="716"/>
                </a:cubicBezTo>
                <a:lnTo>
                  <a:pt x="5209" y="716"/>
                </a:lnTo>
                <a:cubicBezTo>
                  <a:pt x="5038" y="226"/>
                  <a:pt x="4664" y="22"/>
                  <a:pt x="4286" y="22"/>
                </a:cubicBezTo>
                <a:cubicBezTo>
                  <a:pt x="3617" y="22"/>
                  <a:pt x="2932" y="664"/>
                  <a:pt x="3328" y="1502"/>
                </a:cubicBezTo>
                <a:lnTo>
                  <a:pt x="1971" y="2859"/>
                </a:lnTo>
                <a:cubicBezTo>
                  <a:pt x="1799" y="2778"/>
                  <a:pt x="1636" y="2742"/>
                  <a:pt x="1485" y="2742"/>
                </a:cubicBezTo>
                <a:cubicBezTo>
                  <a:pt x="480" y="2742"/>
                  <a:pt x="5" y="4326"/>
                  <a:pt x="1185" y="4740"/>
                </a:cubicBezTo>
                <a:lnTo>
                  <a:pt x="1185" y="6907"/>
                </a:lnTo>
                <a:cubicBezTo>
                  <a:pt x="0" y="7344"/>
                  <a:pt x="484" y="8922"/>
                  <a:pt x="1496" y="8922"/>
                </a:cubicBezTo>
                <a:cubicBezTo>
                  <a:pt x="1644" y="8922"/>
                  <a:pt x="1804" y="8889"/>
                  <a:pt x="1971" y="8813"/>
                </a:cubicBezTo>
                <a:lnTo>
                  <a:pt x="3328" y="10170"/>
                </a:lnTo>
                <a:cubicBezTo>
                  <a:pt x="2931" y="10995"/>
                  <a:pt x="3621" y="11634"/>
                  <a:pt x="4293" y="11634"/>
                </a:cubicBezTo>
                <a:cubicBezTo>
                  <a:pt x="4669" y="11634"/>
                  <a:pt x="5039" y="11434"/>
                  <a:pt x="5209" y="10956"/>
                </a:cubicBezTo>
                <a:lnTo>
                  <a:pt x="7376" y="10956"/>
                </a:lnTo>
                <a:cubicBezTo>
                  <a:pt x="7556" y="11434"/>
                  <a:pt x="7928" y="11634"/>
                  <a:pt x="8304" y="11634"/>
                </a:cubicBezTo>
                <a:cubicBezTo>
                  <a:pt x="8977" y="11634"/>
                  <a:pt x="9663" y="10995"/>
                  <a:pt x="9282" y="10170"/>
                </a:cubicBezTo>
                <a:lnTo>
                  <a:pt x="10639" y="8813"/>
                </a:lnTo>
                <a:cubicBezTo>
                  <a:pt x="10803" y="8889"/>
                  <a:pt x="10960" y="8922"/>
                  <a:pt x="11105" y="8922"/>
                </a:cubicBezTo>
                <a:cubicBezTo>
                  <a:pt x="12102" y="8922"/>
                  <a:pt x="12588" y="7344"/>
                  <a:pt x="11425" y="6907"/>
                </a:cubicBezTo>
                <a:lnTo>
                  <a:pt x="11425" y="4740"/>
                </a:lnTo>
                <a:cubicBezTo>
                  <a:pt x="12584" y="4326"/>
                  <a:pt x="12106" y="2742"/>
                  <a:pt x="11116" y="2742"/>
                </a:cubicBezTo>
                <a:cubicBezTo>
                  <a:pt x="10967" y="2742"/>
                  <a:pt x="10807" y="2778"/>
                  <a:pt x="10639" y="2859"/>
                </a:cubicBezTo>
                <a:lnTo>
                  <a:pt x="9282" y="1502"/>
                </a:lnTo>
                <a:cubicBezTo>
                  <a:pt x="9693" y="663"/>
                  <a:pt x="8992" y="1"/>
                  <a:pt x="8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18"/>
          <p:cNvSpPr/>
          <p:nvPr/>
        </p:nvSpPr>
        <p:spPr>
          <a:xfrm>
            <a:off x="1347725"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18"/>
          <p:cNvGrpSpPr/>
          <p:nvPr/>
        </p:nvGrpSpPr>
        <p:grpSpPr>
          <a:xfrm>
            <a:off x="1497562" y="3378115"/>
            <a:ext cx="255844" cy="310540"/>
            <a:chOff x="2342402" y="6637615"/>
            <a:chExt cx="255844" cy="310540"/>
          </a:xfrm>
        </p:grpSpPr>
        <p:sp>
          <p:nvSpPr>
            <p:cNvPr id="6785" name="Google Shape;6785;p118"/>
            <p:cNvSpPr/>
            <p:nvPr/>
          </p:nvSpPr>
          <p:spPr>
            <a:xfrm>
              <a:off x="2342402" y="6637615"/>
              <a:ext cx="255844" cy="310540"/>
            </a:xfrm>
            <a:custGeom>
              <a:avLst/>
              <a:gdLst/>
              <a:ahLst/>
              <a:cxnLst/>
              <a:rect l="l" t="t" r="r" b="b"/>
              <a:pathLst>
                <a:path w="9575" h="11622" extrusionOk="0">
                  <a:moveTo>
                    <a:pt x="6836" y="1167"/>
                  </a:moveTo>
                  <a:lnTo>
                    <a:pt x="8384" y="2739"/>
                  </a:lnTo>
                  <a:lnTo>
                    <a:pt x="6836" y="2739"/>
                  </a:lnTo>
                  <a:lnTo>
                    <a:pt x="6836" y="1167"/>
                  </a:lnTo>
                  <a:close/>
                  <a:moveTo>
                    <a:pt x="6145" y="691"/>
                  </a:moveTo>
                  <a:lnTo>
                    <a:pt x="6145" y="3406"/>
                  </a:lnTo>
                  <a:lnTo>
                    <a:pt x="8884" y="3406"/>
                  </a:lnTo>
                  <a:lnTo>
                    <a:pt x="8884" y="10931"/>
                  </a:lnTo>
                  <a:lnTo>
                    <a:pt x="692" y="10931"/>
                  </a:lnTo>
                  <a:lnTo>
                    <a:pt x="692" y="691"/>
                  </a:lnTo>
                  <a:close/>
                  <a:moveTo>
                    <a:pt x="1" y="0"/>
                  </a:moveTo>
                  <a:lnTo>
                    <a:pt x="1" y="11622"/>
                  </a:lnTo>
                  <a:lnTo>
                    <a:pt x="9574" y="11622"/>
                  </a:lnTo>
                  <a:lnTo>
                    <a:pt x="9574" y="2929"/>
                  </a:lnTo>
                  <a:lnTo>
                    <a:pt x="6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18"/>
            <p:cNvSpPr/>
            <p:nvPr/>
          </p:nvSpPr>
          <p:spPr>
            <a:xfrm>
              <a:off x="2378688" y="6673874"/>
              <a:ext cx="109472" cy="54749"/>
            </a:xfrm>
            <a:custGeom>
              <a:avLst/>
              <a:gdLst/>
              <a:ahLst/>
              <a:cxnLst/>
              <a:rect l="l" t="t" r="r" b="b"/>
              <a:pathLst>
                <a:path w="4097" h="2049" extrusionOk="0">
                  <a:moveTo>
                    <a:pt x="1715" y="691"/>
                  </a:moveTo>
                  <a:lnTo>
                    <a:pt x="1715" y="1382"/>
                  </a:lnTo>
                  <a:lnTo>
                    <a:pt x="691" y="1382"/>
                  </a:lnTo>
                  <a:lnTo>
                    <a:pt x="691" y="691"/>
                  </a:lnTo>
                  <a:close/>
                  <a:moveTo>
                    <a:pt x="3430" y="691"/>
                  </a:moveTo>
                  <a:lnTo>
                    <a:pt x="3430" y="1382"/>
                  </a:lnTo>
                  <a:lnTo>
                    <a:pt x="2406" y="1382"/>
                  </a:lnTo>
                  <a:lnTo>
                    <a:pt x="2406" y="691"/>
                  </a:lnTo>
                  <a:close/>
                  <a:moveTo>
                    <a:pt x="0" y="1"/>
                  </a:moveTo>
                  <a:lnTo>
                    <a:pt x="0" y="2049"/>
                  </a:lnTo>
                  <a:lnTo>
                    <a:pt x="4096" y="2049"/>
                  </a:lnTo>
                  <a:lnTo>
                    <a:pt x="4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18"/>
            <p:cNvSpPr/>
            <p:nvPr/>
          </p:nvSpPr>
          <p:spPr>
            <a:xfrm>
              <a:off x="2378688" y="6747060"/>
              <a:ext cx="183272" cy="164194"/>
            </a:xfrm>
            <a:custGeom>
              <a:avLst/>
              <a:gdLst/>
              <a:ahLst/>
              <a:cxnLst/>
              <a:rect l="l" t="t" r="r" b="b"/>
              <a:pathLst>
                <a:path w="6859" h="6145" extrusionOk="0">
                  <a:moveTo>
                    <a:pt x="1382" y="691"/>
                  </a:moveTo>
                  <a:lnTo>
                    <a:pt x="1382" y="1358"/>
                  </a:lnTo>
                  <a:lnTo>
                    <a:pt x="691" y="1358"/>
                  </a:lnTo>
                  <a:lnTo>
                    <a:pt x="691" y="691"/>
                  </a:lnTo>
                  <a:close/>
                  <a:moveTo>
                    <a:pt x="3763" y="691"/>
                  </a:moveTo>
                  <a:lnTo>
                    <a:pt x="3763" y="1358"/>
                  </a:lnTo>
                  <a:lnTo>
                    <a:pt x="3072" y="1358"/>
                  </a:lnTo>
                  <a:lnTo>
                    <a:pt x="3072" y="691"/>
                  </a:lnTo>
                  <a:close/>
                  <a:moveTo>
                    <a:pt x="6168" y="691"/>
                  </a:moveTo>
                  <a:lnTo>
                    <a:pt x="6168" y="1358"/>
                  </a:lnTo>
                  <a:lnTo>
                    <a:pt x="5478" y="1358"/>
                  </a:lnTo>
                  <a:lnTo>
                    <a:pt x="5478" y="691"/>
                  </a:lnTo>
                  <a:close/>
                  <a:moveTo>
                    <a:pt x="6145" y="4787"/>
                  </a:moveTo>
                  <a:lnTo>
                    <a:pt x="6168" y="5478"/>
                  </a:lnTo>
                  <a:lnTo>
                    <a:pt x="691" y="5478"/>
                  </a:lnTo>
                  <a:lnTo>
                    <a:pt x="691" y="4787"/>
                  </a:lnTo>
                  <a:close/>
                  <a:moveTo>
                    <a:pt x="0" y="0"/>
                  </a:moveTo>
                  <a:lnTo>
                    <a:pt x="0" y="2048"/>
                  </a:lnTo>
                  <a:lnTo>
                    <a:pt x="691" y="2048"/>
                  </a:lnTo>
                  <a:lnTo>
                    <a:pt x="691" y="3406"/>
                  </a:lnTo>
                  <a:lnTo>
                    <a:pt x="3072" y="3406"/>
                  </a:lnTo>
                  <a:lnTo>
                    <a:pt x="3072" y="4096"/>
                  </a:lnTo>
                  <a:lnTo>
                    <a:pt x="0" y="4096"/>
                  </a:lnTo>
                  <a:lnTo>
                    <a:pt x="0" y="6144"/>
                  </a:lnTo>
                  <a:lnTo>
                    <a:pt x="6859" y="6144"/>
                  </a:lnTo>
                  <a:lnTo>
                    <a:pt x="6859" y="4096"/>
                  </a:lnTo>
                  <a:lnTo>
                    <a:pt x="3763" y="4096"/>
                  </a:lnTo>
                  <a:lnTo>
                    <a:pt x="3763" y="3406"/>
                  </a:lnTo>
                  <a:lnTo>
                    <a:pt x="6145" y="3406"/>
                  </a:lnTo>
                  <a:lnTo>
                    <a:pt x="6145" y="2048"/>
                  </a:lnTo>
                  <a:lnTo>
                    <a:pt x="6859" y="2048"/>
                  </a:lnTo>
                  <a:lnTo>
                    <a:pt x="6859" y="0"/>
                  </a:lnTo>
                  <a:lnTo>
                    <a:pt x="4787" y="0"/>
                  </a:lnTo>
                  <a:lnTo>
                    <a:pt x="4787" y="2048"/>
                  </a:lnTo>
                  <a:lnTo>
                    <a:pt x="5478" y="2048"/>
                  </a:lnTo>
                  <a:lnTo>
                    <a:pt x="5478" y="2739"/>
                  </a:lnTo>
                  <a:lnTo>
                    <a:pt x="3763" y="2739"/>
                  </a:lnTo>
                  <a:lnTo>
                    <a:pt x="3763" y="2048"/>
                  </a:lnTo>
                  <a:lnTo>
                    <a:pt x="4454" y="2048"/>
                  </a:lnTo>
                  <a:lnTo>
                    <a:pt x="4454" y="0"/>
                  </a:lnTo>
                  <a:lnTo>
                    <a:pt x="2406" y="0"/>
                  </a:lnTo>
                  <a:lnTo>
                    <a:pt x="2406" y="2048"/>
                  </a:lnTo>
                  <a:lnTo>
                    <a:pt x="3072" y="2048"/>
                  </a:lnTo>
                  <a:lnTo>
                    <a:pt x="3072" y="2739"/>
                  </a:lnTo>
                  <a:lnTo>
                    <a:pt x="1382" y="2739"/>
                  </a:lnTo>
                  <a:lnTo>
                    <a:pt x="1382" y="2048"/>
                  </a:lnTo>
                  <a:lnTo>
                    <a:pt x="2048" y="2048"/>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118"/>
          <p:cNvSpPr/>
          <p:nvPr/>
        </p:nvSpPr>
        <p:spPr>
          <a:xfrm>
            <a:off x="7276553"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118"/>
          <p:cNvGrpSpPr/>
          <p:nvPr/>
        </p:nvGrpSpPr>
        <p:grpSpPr>
          <a:xfrm>
            <a:off x="7399041" y="3385483"/>
            <a:ext cx="310540" cy="309925"/>
            <a:chOff x="6626152" y="6645871"/>
            <a:chExt cx="310540" cy="309925"/>
          </a:xfrm>
        </p:grpSpPr>
        <p:sp>
          <p:nvSpPr>
            <p:cNvPr id="6790" name="Google Shape;6790;p118"/>
            <p:cNvSpPr/>
            <p:nvPr/>
          </p:nvSpPr>
          <p:spPr>
            <a:xfrm>
              <a:off x="6626152" y="6645871"/>
              <a:ext cx="310540" cy="309925"/>
            </a:xfrm>
            <a:custGeom>
              <a:avLst/>
              <a:gdLst/>
              <a:ahLst/>
              <a:cxnLst/>
              <a:rect l="l" t="t" r="r" b="b"/>
              <a:pathLst>
                <a:path w="11622" h="11599" extrusionOk="0">
                  <a:moveTo>
                    <a:pt x="2739" y="668"/>
                  </a:moveTo>
                  <a:lnTo>
                    <a:pt x="2739" y="1358"/>
                  </a:lnTo>
                  <a:lnTo>
                    <a:pt x="2048" y="1358"/>
                  </a:lnTo>
                  <a:lnTo>
                    <a:pt x="2048" y="668"/>
                  </a:lnTo>
                  <a:close/>
                  <a:moveTo>
                    <a:pt x="6144" y="668"/>
                  </a:moveTo>
                  <a:lnTo>
                    <a:pt x="6144" y="1358"/>
                  </a:lnTo>
                  <a:lnTo>
                    <a:pt x="5454" y="1358"/>
                  </a:lnTo>
                  <a:lnTo>
                    <a:pt x="5454" y="668"/>
                  </a:lnTo>
                  <a:close/>
                  <a:moveTo>
                    <a:pt x="9550" y="668"/>
                  </a:moveTo>
                  <a:lnTo>
                    <a:pt x="9550" y="1358"/>
                  </a:lnTo>
                  <a:lnTo>
                    <a:pt x="8883" y="1358"/>
                  </a:lnTo>
                  <a:lnTo>
                    <a:pt x="8883" y="668"/>
                  </a:lnTo>
                  <a:close/>
                  <a:moveTo>
                    <a:pt x="10931" y="2049"/>
                  </a:moveTo>
                  <a:lnTo>
                    <a:pt x="10931" y="3406"/>
                  </a:lnTo>
                  <a:lnTo>
                    <a:pt x="691" y="3406"/>
                  </a:lnTo>
                  <a:lnTo>
                    <a:pt x="691" y="2049"/>
                  </a:lnTo>
                  <a:lnTo>
                    <a:pt x="2739" y="2049"/>
                  </a:lnTo>
                  <a:lnTo>
                    <a:pt x="2739" y="2716"/>
                  </a:lnTo>
                  <a:lnTo>
                    <a:pt x="3406" y="2716"/>
                  </a:lnTo>
                  <a:lnTo>
                    <a:pt x="3406" y="2049"/>
                  </a:lnTo>
                  <a:lnTo>
                    <a:pt x="6144" y="2049"/>
                  </a:lnTo>
                  <a:lnTo>
                    <a:pt x="6144" y="2716"/>
                  </a:lnTo>
                  <a:lnTo>
                    <a:pt x="6835" y="2716"/>
                  </a:lnTo>
                  <a:lnTo>
                    <a:pt x="6835" y="2049"/>
                  </a:lnTo>
                  <a:lnTo>
                    <a:pt x="9550" y="2049"/>
                  </a:lnTo>
                  <a:lnTo>
                    <a:pt x="9550" y="2716"/>
                  </a:lnTo>
                  <a:lnTo>
                    <a:pt x="10240" y="2716"/>
                  </a:lnTo>
                  <a:lnTo>
                    <a:pt x="10240" y="2049"/>
                  </a:lnTo>
                  <a:close/>
                  <a:moveTo>
                    <a:pt x="10931" y="4097"/>
                  </a:moveTo>
                  <a:lnTo>
                    <a:pt x="10931" y="10908"/>
                  </a:lnTo>
                  <a:lnTo>
                    <a:pt x="691" y="10908"/>
                  </a:lnTo>
                  <a:lnTo>
                    <a:pt x="691" y="4097"/>
                  </a:lnTo>
                  <a:close/>
                  <a:moveTo>
                    <a:pt x="1357" y="1"/>
                  </a:moveTo>
                  <a:lnTo>
                    <a:pt x="1357" y="1358"/>
                  </a:lnTo>
                  <a:lnTo>
                    <a:pt x="0" y="1358"/>
                  </a:lnTo>
                  <a:lnTo>
                    <a:pt x="0" y="11598"/>
                  </a:lnTo>
                  <a:lnTo>
                    <a:pt x="11622" y="11598"/>
                  </a:lnTo>
                  <a:lnTo>
                    <a:pt x="11622" y="1358"/>
                  </a:lnTo>
                  <a:lnTo>
                    <a:pt x="10240" y="1358"/>
                  </a:lnTo>
                  <a:lnTo>
                    <a:pt x="10240" y="1"/>
                  </a:lnTo>
                  <a:lnTo>
                    <a:pt x="8192" y="1"/>
                  </a:lnTo>
                  <a:lnTo>
                    <a:pt x="8192" y="1358"/>
                  </a:lnTo>
                  <a:lnTo>
                    <a:pt x="6835" y="1358"/>
                  </a:lnTo>
                  <a:lnTo>
                    <a:pt x="6835" y="1"/>
                  </a:lnTo>
                  <a:lnTo>
                    <a:pt x="4787" y="1"/>
                  </a:lnTo>
                  <a:lnTo>
                    <a:pt x="4787" y="1358"/>
                  </a:lnTo>
                  <a:lnTo>
                    <a:pt x="3406" y="1358"/>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18"/>
            <p:cNvSpPr/>
            <p:nvPr/>
          </p:nvSpPr>
          <p:spPr>
            <a:xfrm>
              <a:off x="6680875" y="6782677"/>
              <a:ext cx="54749" cy="54749"/>
            </a:xfrm>
            <a:custGeom>
              <a:avLst/>
              <a:gdLst/>
              <a:ahLst/>
              <a:cxnLst/>
              <a:rect l="l" t="t" r="r" b="b"/>
              <a:pathLst>
                <a:path w="2049" h="2049" extrusionOk="0">
                  <a:moveTo>
                    <a:pt x="1358" y="668"/>
                  </a:moveTo>
                  <a:lnTo>
                    <a:pt x="1358" y="1358"/>
                  </a:lnTo>
                  <a:lnTo>
                    <a:pt x="691" y="1358"/>
                  </a:lnTo>
                  <a:lnTo>
                    <a:pt x="691" y="668"/>
                  </a:lnTo>
                  <a:close/>
                  <a:moveTo>
                    <a:pt x="0" y="1"/>
                  </a:moveTo>
                  <a:lnTo>
                    <a:pt x="0" y="2049"/>
                  </a:lnTo>
                  <a:lnTo>
                    <a:pt x="2048" y="2049"/>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18"/>
            <p:cNvSpPr/>
            <p:nvPr/>
          </p:nvSpPr>
          <p:spPr>
            <a:xfrm>
              <a:off x="6826579" y="6855222"/>
              <a:ext cx="54749" cy="54749"/>
            </a:xfrm>
            <a:custGeom>
              <a:avLst/>
              <a:gdLst/>
              <a:ahLst/>
              <a:cxnLst/>
              <a:rect l="l" t="t" r="r" b="b"/>
              <a:pathLst>
                <a:path w="2049" h="2049" extrusionOk="0">
                  <a:moveTo>
                    <a:pt x="1382" y="691"/>
                  </a:moveTo>
                  <a:lnTo>
                    <a:pt x="1382" y="1382"/>
                  </a:lnTo>
                  <a:lnTo>
                    <a:pt x="691" y="1382"/>
                  </a:lnTo>
                  <a:lnTo>
                    <a:pt x="691" y="691"/>
                  </a:lnTo>
                  <a:close/>
                  <a:moveTo>
                    <a:pt x="1" y="1"/>
                  </a:moveTo>
                  <a:lnTo>
                    <a:pt x="1" y="2049"/>
                  </a:lnTo>
                  <a:lnTo>
                    <a:pt x="2049" y="2049"/>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18"/>
            <p:cNvSpPr/>
            <p:nvPr/>
          </p:nvSpPr>
          <p:spPr>
            <a:xfrm>
              <a:off x="6829759" y="6785243"/>
              <a:ext cx="49031" cy="49004"/>
            </a:xfrm>
            <a:custGeom>
              <a:avLst/>
              <a:gdLst/>
              <a:ahLst/>
              <a:cxnLst/>
              <a:rect l="l" t="t" r="r" b="b"/>
              <a:pathLst>
                <a:path w="1835" h="1834" extrusionOk="0">
                  <a:moveTo>
                    <a:pt x="477" y="0"/>
                  </a:moveTo>
                  <a:lnTo>
                    <a:pt x="1" y="476"/>
                  </a:lnTo>
                  <a:lnTo>
                    <a:pt x="429" y="905"/>
                  </a:lnTo>
                  <a:lnTo>
                    <a:pt x="1" y="1357"/>
                  </a:lnTo>
                  <a:lnTo>
                    <a:pt x="477" y="1834"/>
                  </a:lnTo>
                  <a:lnTo>
                    <a:pt x="906" y="1405"/>
                  </a:lnTo>
                  <a:lnTo>
                    <a:pt x="1358" y="1834"/>
                  </a:lnTo>
                  <a:lnTo>
                    <a:pt x="1834" y="1357"/>
                  </a:lnTo>
                  <a:lnTo>
                    <a:pt x="1406" y="929"/>
                  </a:lnTo>
                  <a:lnTo>
                    <a:pt x="1834" y="476"/>
                  </a:lnTo>
                  <a:lnTo>
                    <a:pt x="1358" y="0"/>
                  </a:lnTo>
                  <a:lnTo>
                    <a:pt x="906" y="429"/>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18"/>
            <p:cNvSpPr/>
            <p:nvPr/>
          </p:nvSpPr>
          <p:spPr>
            <a:xfrm>
              <a:off x="6683413" y="6858402"/>
              <a:ext cx="49646" cy="49031"/>
            </a:xfrm>
            <a:custGeom>
              <a:avLst/>
              <a:gdLst/>
              <a:ahLst/>
              <a:cxnLst/>
              <a:rect l="l" t="t" r="r" b="b"/>
              <a:pathLst>
                <a:path w="1858" h="1835" extrusionOk="0">
                  <a:moveTo>
                    <a:pt x="477" y="1"/>
                  </a:moveTo>
                  <a:lnTo>
                    <a:pt x="0" y="477"/>
                  </a:lnTo>
                  <a:lnTo>
                    <a:pt x="453" y="906"/>
                  </a:lnTo>
                  <a:lnTo>
                    <a:pt x="0" y="1358"/>
                  </a:lnTo>
                  <a:lnTo>
                    <a:pt x="477" y="1834"/>
                  </a:lnTo>
                  <a:lnTo>
                    <a:pt x="929" y="1406"/>
                  </a:lnTo>
                  <a:lnTo>
                    <a:pt x="1382" y="1834"/>
                  </a:lnTo>
                  <a:lnTo>
                    <a:pt x="1858" y="1358"/>
                  </a:lnTo>
                  <a:lnTo>
                    <a:pt x="1405" y="906"/>
                  </a:lnTo>
                  <a:lnTo>
                    <a:pt x="1858" y="477"/>
                  </a:lnTo>
                  <a:lnTo>
                    <a:pt x="1382" y="1"/>
                  </a:lnTo>
                  <a:lnTo>
                    <a:pt x="929" y="429"/>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18"/>
            <p:cNvSpPr/>
            <p:nvPr/>
          </p:nvSpPr>
          <p:spPr>
            <a:xfrm>
              <a:off x="6756599" y="6858402"/>
              <a:ext cx="49004" cy="49031"/>
            </a:xfrm>
            <a:custGeom>
              <a:avLst/>
              <a:gdLst/>
              <a:ahLst/>
              <a:cxnLst/>
              <a:rect l="l" t="t" r="r" b="b"/>
              <a:pathLst>
                <a:path w="1834" h="1835" extrusionOk="0">
                  <a:moveTo>
                    <a:pt x="476" y="1"/>
                  </a:moveTo>
                  <a:lnTo>
                    <a:pt x="0" y="477"/>
                  </a:lnTo>
                  <a:lnTo>
                    <a:pt x="429" y="906"/>
                  </a:lnTo>
                  <a:lnTo>
                    <a:pt x="0" y="1358"/>
                  </a:lnTo>
                  <a:lnTo>
                    <a:pt x="476" y="1834"/>
                  </a:lnTo>
                  <a:lnTo>
                    <a:pt x="929" y="1406"/>
                  </a:lnTo>
                  <a:lnTo>
                    <a:pt x="1357" y="1834"/>
                  </a:lnTo>
                  <a:lnTo>
                    <a:pt x="1834" y="1358"/>
                  </a:lnTo>
                  <a:lnTo>
                    <a:pt x="1405" y="906"/>
                  </a:lnTo>
                  <a:lnTo>
                    <a:pt x="1834" y="477"/>
                  </a:lnTo>
                  <a:lnTo>
                    <a:pt x="1381" y="1"/>
                  </a:lnTo>
                  <a:lnTo>
                    <a:pt x="929" y="429"/>
                  </a:lnTo>
                  <a:lnTo>
                    <a:pt x="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18"/>
            <p:cNvSpPr/>
            <p:nvPr/>
          </p:nvSpPr>
          <p:spPr>
            <a:xfrm>
              <a:off x="6756599" y="6785243"/>
              <a:ext cx="49004" cy="49004"/>
            </a:xfrm>
            <a:custGeom>
              <a:avLst/>
              <a:gdLst/>
              <a:ahLst/>
              <a:cxnLst/>
              <a:rect l="l" t="t" r="r" b="b"/>
              <a:pathLst>
                <a:path w="1834" h="1834" extrusionOk="0">
                  <a:moveTo>
                    <a:pt x="476" y="0"/>
                  </a:moveTo>
                  <a:lnTo>
                    <a:pt x="0" y="476"/>
                  </a:lnTo>
                  <a:lnTo>
                    <a:pt x="429" y="929"/>
                  </a:lnTo>
                  <a:lnTo>
                    <a:pt x="0" y="1357"/>
                  </a:lnTo>
                  <a:lnTo>
                    <a:pt x="476" y="1834"/>
                  </a:lnTo>
                  <a:lnTo>
                    <a:pt x="929" y="1405"/>
                  </a:lnTo>
                  <a:lnTo>
                    <a:pt x="1357" y="1834"/>
                  </a:lnTo>
                  <a:lnTo>
                    <a:pt x="1834" y="1357"/>
                  </a:lnTo>
                  <a:lnTo>
                    <a:pt x="1405" y="929"/>
                  </a:lnTo>
                  <a:lnTo>
                    <a:pt x="1834" y="476"/>
                  </a:lnTo>
                  <a:lnTo>
                    <a:pt x="1381" y="0"/>
                  </a:lnTo>
                  <a:lnTo>
                    <a:pt x="929" y="429"/>
                  </a:lnTo>
                  <a:lnTo>
                    <a:pt x="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118"/>
          <p:cNvSpPr/>
          <p:nvPr/>
        </p:nvSpPr>
        <p:spPr>
          <a:xfrm>
            <a:off x="6429578"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18"/>
          <p:cNvSpPr/>
          <p:nvPr/>
        </p:nvSpPr>
        <p:spPr>
          <a:xfrm>
            <a:off x="6552066" y="3385496"/>
            <a:ext cx="310540" cy="309899"/>
          </a:xfrm>
          <a:custGeom>
            <a:avLst/>
            <a:gdLst/>
            <a:ahLst/>
            <a:cxnLst/>
            <a:rect l="l" t="t" r="r" b="b"/>
            <a:pathLst>
              <a:path w="11622" h="11598" extrusionOk="0">
                <a:moveTo>
                  <a:pt x="6121" y="667"/>
                </a:moveTo>
                <a:lnTo>
                  <a:pt x="6121" y="1358"/>
                </a:lnTo>
                <a:lnTo>
                  <a:pt x="5454" y="1358"/>
                </a:lnTo>
                <a:lnTo>
                  <a:pt x="5454" y="667"/>
                </a:lnTo>
                <a:close/>
                <a:moveTo>
                  <a:pt x="6121" y="3406"/>
                </a:moveTo>
                <a:lnTo>
                  <a:pt x="6121" y="4096"/>
                </a:lnTo>
                <a:lnTo>
                  <a:pt x="5454" y="4096"/>
                </a:lnTo>
                <a:lnTo>
                  <a:pt x="5454" y="3406"/>
                </a:lnTo>
                <a:close/>
                <a:moveTo>
                  <a:pt x="2382" y="4096"/>
                </a:moveTo>
                <a:lnTo>
                  <a:pt x="2382" y="4763"/>
                </a:lnTo>
                <a:lnTo>
                  <a:pt x="1691" y="4763"/>
                </a:lnTo>
                <a:lnTo>
                  <a:pt x="1691" y="4096"/>
                </a:lnTo>
                <a:close/>
                <a:moveTo>
                  <a:pt x="9907" y="4096"/>
                </a:moveTo>
                <a:lnTo>
                  <a:pt x="9907" y="4763"/>
                </a:lnTo>
                <a:lnTo>
                  <a:pt x="9240" y="4763"/>
                </a:lnTo>
                <a:lnTo>
                  <a:pt x="9240" y="4096"/>
                </a:lnTo>
                <a:close/>
                <a:moveTo>
                  <a:pt x="4763" y="7502"/>
                </a:moveTo>
                <a:lnTo>
                  <a:pt x="4763" y="8193"/>
                </a:lnTo>
                <a:lnTo>
                  <a:pt x="4073" y="8193"/>
                </a:lnTo>
                <a:lnTo>
                  <a:pt x="4073" y="7502"/>
                </a:lnTo>
                <a:close/>
                <a:moveTo>
                  <a:pt x="7502" y="7502"/>
                </a:moveTo>
                <a:lnTo>
                  <a:pt x="7502" y="8193"/>
                </a:lnTo>
                <a:lnTo>
                  <a:pt x="6811" y="8193"/>
                </a:lnTo>
                <a:lnTo>
                  <a:pt x="6811" y="7502"/>
                </a:lnTo>
                <a:close/>
                <a:moveTo>
                  <a:pt x="1358" y="10241"/>
                </a:moveTo>
                <a:lnTo>
                  <a:pt x="1358" y="10907"/>
                </a:lnTo>
                <a:lnTo>
                  <a:pt x="691" y="10907"/>
                </a:lnTo>
                <a:lnTo>
                  <a:pt x="691" y="10241"/>
                </a:lnTo>
                <a:close/>
                <a:moveTo>
                  <a:pt x="4096" y="10241"/>
                </a:moveTo>
                <a:lnTo>
                  <a:pt x="4096" y="10907"/>
                </a:lnTo>
                <a:lnTo>
                  <a:pt x="3406" y="10907"/>
                </a:lnTo>
                <a:lnTo>
                  <a:pt x="3406" y="10241"/>
                </a:lnTo>
                <a:close/>
                <a:moveTo>
                  <a:pt x="8192" y="10241"/>
                </a:moveTo>
                <a:lnTo>
                  <a:pt x="8192" y="10907"/>
                </a:lnTo>
                <a:lnTo>
                  <a:pt x="7526" y="10907"/>
                </a:lnTo>
                <a:lnTo>
                  <a:pt x="7526" y="10241"/>
                </a:lnTo>
                <a:close/>
                <a:moveTo>
                  <a:pt x="10931" y="10241"/>
                </a:moveTo>
                <a:lnTo>
                  <a:pt x="10931" y="10907"/>
                </a:lnTo>
                <a:lnTo>
                  <a:pt x="10241" y="10907"/>
                </a:lnTo>
                <a:lnTo>
                  <a:pt x="10241" y="10241"/>
                </a:lnTo>
                <a:close/>
                <a:moveTo>
                  <a:pt x="4787" y="0"/>
                </a:moveTo>
                <a:lnTo>
                  <a:pt x="4787" y="667"/>
                </a:lnTo>
                <a:lnTo>
                  <a:pt x="3287" y="667"/>
                </a:lnTo>
                <a:lnTo>
                  <a:pt x="1715" y="2239"/>
                </a:lnTo>
                <a:lnTo>
                  <a:pt x="1715" y="3406"/>
                </a:lnTo>
                <a:lnTo>
                  <a:pt x="1024" y="3406"/>
                </a:lnTo>
                <a:lnTo>
                  <a:pt x="1024" y="5454"/>
                </a:lnTo>
                <a:lnTo>
                  <a:pt x="1715" y="5454"/>
                </a:lnTo>
                <a:lnTo>
                  <a:pt x="1715" y="7026"/>
                </a:lnTo>
                <a:lnTo>
                  <a:pt x="691" y="8050"/>
                </a:lnTo>
                <a:lnTo>
                  <a:pt x="691" y="9550"/>
                </a:lnTo>
                <a:lnTo>
                  <a:pt x="0" y="9550"/>
                </a:lnTo>
                <a:lnTo>
                  <a:pt x="0" y="11598"/>
                </a:lnTo>
                <a:lnTo>
                  <a:pt x="2048" y="11598"/>
                </a:lnTo>
                <a:lnTo>
                  <a:pt x="2048" y="10907"/>
                </a:lnTo>
                <a:lnTo>
                  <a:pt x="2739" y="10907"/>
                </a:lnTo>
                <a:lnTo>
                  <a:pt x="2739" y="11598"/>
                </a:lnTo>
                <a:lnTo>
                  <a:pt x="4787" y="11598"/>
                </a:lnTo>
                <a:lnTo>
                  <a:pt x="4787" y="9550"/>
                </a:lnTo>
                <a:lnTo>
                  <a:pt x="2739" y="9550"/>
                </a:lnTo>
                <a:lnTo>
                  <a:pt x="2739" y="10241"/>
                </a:lnTo>
                <a:lnTo>
                  <a:pt x="2048" y="10241"/>
                </a:lnTo>
                <a:lnTo>
                  <a:pt x="2048" y="9550"/>
                </a:lnTo>
                <a:lnTo>
                  <a:pt x="1358" y="9550"/>
                </a:lnTo>
                <a:lnTo>
                  <a:pt x="1358" y="8335"/>
                </a:lnTo>
                <a:lnTo>
                  <a:pt x="2382" y="7311"/>
                </a:lnTo>
                <a:lnTo>
                  <a:pt x="2382" y="5454"/>
                </a:lnTo>
                <a:lnTo>
                  <a:pt x="3072" y="5454"/>
                </a:lnTo>
                <a:lnTo>
                  <a:pt x="3072" y="3406"/>
                </a:lnTo>
                <a:lnTo>
                  <a:pt x="2382" y="3406"/>
                </a:lnTo>
                <a:lnTo>
                  <a:pt x="2382" y="2501"/>
                </a:lnTo>
                <a:lnTo>
                  <a:pt x="3549" y="1358"/>
                </a:lnTo>
                <a:lnTo>
                  <a:pt x="4763" y="1358"/>
                </a:lnTo>
                <a:lnTo>
                  <a:pt x="4763" y="2025"/>
                </a:lnTo>
                <a:lnTo>
                  <a:pt x="5454" y="2025"/>
                </a:lnTo>
                <a:lnTo>
                  <a:pt x="5454" y="2715"/>
                </a:lnTo>
                <a:lnTo>
                  <a:pt x="4763" y="2715"/>
                </a:lnTo>
                <a:lnTo>
                  <a:pt x="4763" y="4763"/>
                </a:lnTo>
                <a:lnTo>
                  <a:pt x="5454" y="4763"/>
                </a:lnTo>
                <a:lnTo>
                  <a:pt x="5454" y="5454"/>
                </a:lnTo>
                <a:lnTo>
                  <a:pt x="4096" y="5454"/>
                </a:lnTo>
                <a:lnTo>
                  <a:pt x="4096" y="6811"/>
                </a:lnTo>
                <a:lnTo>
                  <a:pt x="3406" y="6811"/>
                </a:lnTo>
                <a:lnTo>
                  <a:pt x="3406" y="8859"/>
                </a:lnTo>
                <a:lnTo>
                  <a:pt x="5454" y="8859"/>
                </a:lnTo>
                <a:lnTo>
                  <a:pt x="5454" y="6811"/>
                </a:lnTo>
                <a:lnTo>
                  <a:pt x="4763" y="6811"/>
                </a:lnTo>
                <a:lnTo>
                  <a:pt x="4763" y="6121"/>
                </a:lnTo>
                <a:lnTo>
                  <a:pt x="6811" y="6121"/>
                </a:lnTo>
                <a:lnTo>
                  <a:pt x="6811" y="6811"/>
                </a:lnTo>
                <a:lnTo>
                  <a:pt x="6144" y="6811"/>
                </a:lnTo>
                <a:lnTo>
                  <a:pt x="6144" y="8859"/>
                </a:lnTo>
                <a:lnTo>
                  <a:pt x="8192" y="8859"/>
                </a:lnTo>
                <a:lnTo>
                  <a:pt x="8192" y="6811"/>
                </a:lnTo>
                <a:lnTo>
                  <a:pt x="7502" y="6811"/>
                </a:lnTo>
                <a:lnTo>
                  <a:pt x="7502" y="5454"/>
                </a:lnTo>
                <a:lnTo>
                  <a:pt x="6144" y="5454"/>
                </a:lnTo>
                <a:lnTo>
                  <a:pt x="6144" y="4763"/>
                </a:lnTo>
                <a:lnTo>
                  <a:pt x="6811" y="4763"/>
                </a:lnTo>
                <a:lnTo>
                  <a:pt x="6811" y="2715"/>
                </a:lnTo>
                <a:lnTo>
                  <a:pt x="6144" y="2715"/>
                </a:lnTo>
                <a:lnTo>
                  <a:pt x="6144" y="2025"/>
                </a:lnTo>
                <a:lnTo>
                  <a:pt x="6811" y="2025"/>
                </a:lnTo>
                <a:lnTo>
                  <a:pt x="6811" y="1358"/>
                </a:lnTo>
                <a:lnTo>
                  <a:pt x="8050" y="1358"/>
                </a:lnTo>
                <a:lnTo>
                  <a:pt x="9240" y="2525"/>
                </a:lnTo>
                <a:lnTo>
                  <a:pt x="9240" y="3406"/>
                </a:lnTo>
                <a:lnTo>
                  <a:pt x="8550" y="3406"/>
                </a:lnTo>
                <a:lnTo>
                  <a:pt x="8550" y="5454"/>
                </a:lnTo>
                <a:lnTo>
                  <a:pt x="9240" y="5454"/>
                </a:lnTo>
                <a:lnTo>
                  <a:pt x="9240" y="7311"/>
                </a:lnTo>
                <a:lnTo>
                  <a:pt x="10264" y="8335"/>
                </a:lnTo>
                <a:lnTo>
                  <a:pt x="10264" y="9550"/>
                </a:lnTo>
                <a:lnTo>
                  <a:pt x="9574" y="9550"/>
                </a:lnTo>
                <a:lnTo>
                  <a:pt x="9574" y="10241"/>
                </a:lnTo>
                <a:lnTo>
                  <a:pt x="8883" y="10241"/>
                </a:lnTo>
                <a:lnTo>
                  <a:pt x="8883" y="9550"/>
                </a:lnTo>
                <a:lnTo>
                  <a:pt x="6835" y="9550"/>
                </a:lnTo>
                <a:lnTo>
                  <a:pt x="6835" y="11598"/>
                </a:lnTo>
                <a:lnTo>
                  <a:pt x="8883" y="11598"/>
                </a:lnTo>
                <a:lnTo>
                  <a:pt x="8883" y="10907"/>
                </a:lnTo>
                <a:lnTo>
                  <a:pt x="9574" y="10907"/>
                </a:lnTo>
                <a:lnTo>
                  <a:pt x="9574" y="11598"/>
                </a:lnTo>
                <a:lnTo>
                  <a:pt x="11622" y="11598"/>
                </a:lnTo>
                <a:lnTo>
                  <a:pt x="11622" y="9550"/>
                </a:lnTo>
                <a:lnTo>
                  <a:pt x="10931" y="9550"/>
                </a:lnTo>
                <a:lnTo>
                  <a:pt x="10931" y="8050"/>
                </a:lnTo>
                <a:lnTo>
                  <a:pt x="9907" y="7026"/>
                </a:lnTo>
                <a:lnTo>
                  <a:pt x="9907" y="5454"/>
                </a:lnTo>
                <a:lnTo>
                  <a:pt x="10574" y="5454"/>
                </a:lnTo>
                <a:lnTo>
                  <a:pt x="10574" y="3406"/>
                </a:lnTo>
                <a:lnTo>
                  <a:pt x="9907" y="3406"/>
                </a:lnTo>
                <a:lnTo>
                  <a:pt x="9907" y="2239"/>
                </a:lnTo>
                <a:lnTo>
                  <a:pt x="8335" y="667"/>
                </a:lnTo>
                <a:lnTo>
                  <a:pt x="6835" y="667"/>
                </a:lnTo>
                <a:lnTo>
                  <a:pt x="6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18"/>
          <p:cNvSpPr/>
          <p:nvPr/>
        </p:nvSpPr>
        <p:spPr>
          <a:xfrm>
            <a:off x="5582602"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118"/>
          <p:cNvGrpSpPr/>
          <p:nvPr/>
        </p:nvGrpSpPr>
        <p:grpSpPr>
          <a:xfrm>
            <a:off x="5728631" y="3385256"/>
            <a:ext cx="263459" cy="310380"/>
            <a:chOff x="5424768" y="6629492"/>
            <a:chExt cx="263459" cy="310380"/>
          </a:xfrm>
        </p:grpSpPr>
        <p:sp>
          <p:nvSpPr>
            <p:cNvPr id="6801" name="Google Shape;6801;p118"/>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18"/>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118"/>
          <p:cNvSpPr/>
          <p:nvPr/>
        </p:nvSpPr>
        <p:spPr>
          <a:xfrm>
            <a:off x="4735627"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118"/>
          <p:cNvGrpSpPr/>
          <p:nvPr/>
        </p:nvGrpSpPr>
        <p:grpSpPr>
          <a:xfrm>
            <a:off x="4858115" y="3385496"/>
            <a:ext cx="310540" cy="309899"/>
            <a:chOff x="4780816" y="6629973"/>
            <a:chExt cx="310540" cy="309899"/>
          </a:xfrm>
        </p:grpSpPr>
        <p:sp>
          <p:nvSpPr>
            <p:cNvPr id="6805" name="Google Shape;6805;p118"/>
            <p:cNvSpPr/>
            <p:nvPr/>
          </p:nvSpPr>
          <p:spPr>
            <a:xfrm>
              <a:off x="4780816" y="6629973"/>
              <a:ext cx="310540" cy="309899"/>
            </a:xfrm>
            <a:custGeom>
              <a:avLst/>
              <a:gdLst/>
              <a:ahLst/>
              <a:cxnLst/>
              <a:rect l="l" t="t" r="r" b="b"/>
              <a:pathLst>
                <a:path w="11622" h="11598" extrusionOk="0">
                  <a:moveTo>
                    <a:pt x="6192" y="643"/>
                  </a:moveTo>
                  <a:lnTo>
                    <a:pt x="6501" y="2072"/>
                  </a:lnTo>
                  <a:cubicBezTo>
                    <a:pt x="7002" y="2167"/>
                    <a:pt x="7502" y="2382"/>
                    <a:pt x="7930" y="2668"/>
                  </a:cubicBezTo>
                  <a:lnTo>
                    <a:pt x="9145" y="1858"/>
                  </a:lnTo>
                  <a:lnTo>
                    <a:pt x="9716" y="2429"/>
                  </a:lnTo>
                  <a:lnTo>
                    <a:pt x="8907" y="3644"/>
                  </a:lnTo>
                  <a:cubicBezTo>
                    <a:pt x="9192" y="4073"/>
                    <a:pt x="9407" y="4573"/>
                    <a:pt x="9502" y="5073"/>
                  </a:cubicBezTo>
                  <a:lnTo>
                    <a:pt x="10931" y="5382"/>
                  </a:lnTo>
                  <a:lnTo>
                    <a:pt x="10931" y="6192"/>
                  </a:lnTo>
                  <a:lnTo>
                    <a:pt x="9502" y="6478"/>
                  </a:lnTo>
                  <a:cubicBezTo>
                    <a:pt x="9407" y="7002"/>
                    <a:pt x="9192" y="7478"/>
                    <a:pt x="8907" y="7931"/>
                  </a:cubicBezTo>
                  <a:lnTo>
                    <a:pt x="9716" y="9121"/>
                  </a:lnTo>
                  <a:lnTo>
                    <a:pt x="9145" y="9693"/>
                  </a:lnTo>
                  <a:lnTo>
                    <a:pt x="7930" y="8907"/>
                  </a:lnTo>
                  <a:cubicBezTo>
                    <a:pt x="7502" y="9193"/>
                    <a:pt x="7002" y="9383"/>
                    <a:pt x="6501" y="9502"/>
                  </a:cubicBezTo>
                  <a:lnTo>
                    <a:pt x="6192" y="10907"/>
                  </a:lnTo>
                  <a:lnTo>
                    <a:pt x="5382" y="10907"/>
                  </a:lnTo>
                  <a:lnTo>
                    <a:pt x="5096" y="9502"/>
                  </a:lnTo>
                  <a:cubicBezTo>
                    <a:pt x="4596" y="9383"/>
                    <a:pt x="4096" y="9193"/>
                    <a:pt x="3667" y="8907"/>
                  </a:cubicBezTo>
                  <a:lnTo>
                    <a:pt x="2477" y="9693"/>
                  </a:lnTo>
                  <a:lnTo>
                    <a:pt x="1905" y="9121"/>
                  </a:lnTo>
                  <a:lnTo>
                    <a:pt x="2715" y="7931"/>
                  </a:lnTo>
                  <a:cubicBezTo>
                    <a:pt x="2405" y="7478"/>
                    <a:pt x="2215" y="7002"/>
                    <a:pt x="2120" y="6478"/>
                  </a:cubicBezTo>
                  <a:lnTo>
                    <a:pt x="691" y="6192"/>
                  </a:lnTo>
                  <a:lnTo>
                    <a:pt x="691" y="5382"/>
                  </a:lnTo>
                  <a:lnTo>
                    <a:pt x="2120" y="5073"/>
                  </a:lnTo>
                  <a:cubicBezTo>
                    <a:pt x="2215" y="4573"/>
                    <a:pt x="2405" y="4073"/>
                    <a:pt x="2715" y="3644"/>
                  </a:cubicBezTo>
                  <a:lnTo>
                    <a:pt x="1905" y="2429"/>
                  </a:lnTo>
                  <a:lnTo>
                    <a:pt x="2477" y="1858"/>
                  </a:lnTo>
                  <a:lnTo>
                    <a:pt x="3667" y="2668"/>
                  </a:lnTo>
                  <a:cubicBezTo>
                    <a:pt x="4096" y="2382"/>
                    <a:pt x="4596" y="2167"/>
                    <a:pt x="5096" y="2072"/>
                  </a:cubicBezTo>
                  <a:lnTo>
                    <a:pt x="5382" y="643"/>
                  </a:lnTo>
                  <a:close/>
                  <a:moveTo>
                    <a:pt x="4858" y="0"/>
                  </a:moveTo>
                  <a:lnTo>
                    <a:pt x="4549" y="1548"/>
                  </a:lnTo>
                  <a:cubicBezTo>
                    <a:pt x="4263" y="1620"/>
                    <a:pt x="3977" y="1739"/>
                    <a:pt x="3715" y="1882"/>
                  </a:cubicBezTo>
                  <a:lnTo>
                    <a:pt x="2382" y="1001"/>
                  </a:lnTo>
                  <a:lnTo>
                    <a:pt x="1024" y="2382"/>
                  </a:lnTo>
                  <a:lnTo>
                    <a:pt x="1905" y="3692"/>
                  </a:lnTo>
                  <a:cubicBezTo>
                    <a:pt x="1762" y="3954"/>
                    <a:pt x="1643" y="4239"/>
                    <a:pt x="1548" y="4525"/>
                  </a:cubicBezTo>
                  <a:lnTo>
                    <a:pt x="0" y="4811"/>
                  </a:lnTo>
                  <a:lnTo>
                    <a:pt x="0" y="6740"/>
                  </a:lnTo>
                  <a:lnTo>
                    <a:pt x="1548" y="7049"/>
                  </a:lnTo>
                  <a:cubicBezTo>
                    <a:pt x="1643" y="7335"/>
                    <a:pt x="1762" y="7597"/>
                    <a:pt x="1905" y="7883"/>
                  </a:cubicBezTo>
                  <a:lnTo>
                    <a:pt x="1024" y="9217"/>
                  </a:lnTo>
                  <a:lnTo>
                    <a:pt x="2382" y="10574"/>
                  </a:lnTo>
                  <a:lnTo>
                    <a:pt x="3691" y="9693"/>
                  </a:lnTo>
                  <a:cubicBezTo>
                    <a:pt x="3953" y="9836"/>
                    <a:pt x="4239" y="9955"/>
                    <a:pt x="4525" y="10050"/>
                  </a:cubicBezTo>
                  <a:lnTo>
                    <a:pt x="4834" y="11598"/>
                  </a:lnTo>
                  <a:lnTo>
                    <a:pt x="6763" y="11598"/>
                  </a:lnTo>
                  <a:lnTo>
                    <a:pt x="7049" y="10050"/>
                  </a:lnTo>
                  <a:cubicBezTo>
                    <a:pt x="7335" y="9955"/>
                    <a:pt x="7621" y="9836"/>
                    <a:pt x="7883" y="9693"/>
                  </a:cubicBezTo>
                  <a:lnTo>
                    <a:pt x="9216" y="10574"/>
                  </a:lnTo>
                  <a:lnTo>
                    <a:pt x="10574" y="9217"/>
                  </a:lnTo>
                  <a:lnTo>
                    <a:pt x="9693" y="7907"/>
                  </a:lnTo>
                  <a:cubicBezTo>
                    <a:pt x="9835" y="7645"/>
                    <a:pt x="9955" y="7359"/>
                    <a:pt x="10026" y="7073"/>
                  </a:cubicBezTo>
                  <a:lnTo>
                    <a:pt x="10050" y="7073"/>
                  </a:lnTo>
                  <a:lnTo>
                    <a:pt x="11622" y="6764"/>
                  </a:lnTo>
                  <a:lnTo>
                    <a:pt x="11622" y="4835"/>
                  </a:lnTo>
                  <a:lnTo>
                    <a:pt x="10050" y="4549"/>
                  </a:lnTo>
                  <a:cubicBezTo>
                    <a:pt x="9978" y="4263"/>
                    <a:pt x="9859" y="3977"/>
                    <a:pt x="9716" y="3715"/>
                  </a:cubicBezTo>
                  <a:lnTo>
                    <a:pt x="10597" y="2406"/>
                  </a:lnTo>
                  <a:lnTo>
                    <a:pt x="9240" y="1001"/>
                  </a:lnTo>
                  <a:lnTo>
                    <a:pt x="7906" y="1882"/>
                  </a:lnTo>
                  <a:cubicBezTo>
                    <a:pt x="7645" y="1739"/>
                    <a:pt x="7359" y="1620"/>
                    <a:pt x="7073" y="1548"/>
                  </a:cubicBezTo>
                  <a:lnTo>
                    <a:pt x="6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18"/>
            <p:cNvSpPr/>
            <p:nvPr/>
          </p:nvSpPr>
          <p:spPr>
            <a:xfrm>
              <a:off x="4872439" y="6720954"/>
              <a:ext cx="127935" cy="126893"/>
            </a:xfrm>
            <a:custGeom>
              <a:avLst/>
              <a:gdLst/>
              <a:ahLst/>
              <a:cxnLst/>
              <a:rect l="l" t="t" r="r" b="b"/>
              <a:pathLst>
                <a:path w="4788" h="4749" extrusionOk="0">
                  <a:moveTo>
                    <a:pt x="2374" y="2042"/>
                  </a:moveTo>
                  <a:cubicBezTo>
                    <a:pt x="2461" y="2042"/>
                    <a:pt x="2549" y="2074"/>
                    <a:pt x="2620" y="2144"/>
                  </a:cubicBezTo>
                  <a:cubicBezTo>
                    <a:pt x="2834" y="2358"/>
                    <a:pt x="2691" y="2716"/>
                    <a:pt x="2382" y="2716"/>
                  </a:cubicBezTo>
                  <a:cubicBezTo>
                    <a:pt x="2191" y="2716"/>
                    <a:pt x="2048" y="2573"/>
                    <a:pt x="2025" y="2382"/>
                  </a:cubicBezTo>
                  <a:cubicBezTo>
                    <a:pt x="2025" y="2174"/>
                    <a:pt x="2196" y="2042"/>
                    <a:pt x="2374" y="2042"/>
                  </a:cubicBezTo>
                  <a:close/>
                  <a:moveTo>
                    <a:pt x="2382" y="668"/>
                  </a:moveTo>
                  <a:cubicBezTo>
                    <a:pt x="3858" y="668"/>
                    <a:pt x="4644" y="2454"/>
                    <a:pt x="3620" y="3549"/>
                  </a:cubicBezTo>
                  <a:cubicBezTo>
                    <a:pt x="3525" y="3335"/>
                    <a:pt x="3382" y="3144"/>
                    <a:pt x="3191" y="3001"/>
                  </a:cubicBezTo>
                  <a:cubicBezTo>
                    <a:pt x="3692" y="2311"/>
                    <a:pt x="3215" y="1358"/>
                    <a:pt x="2382" y="1358"/>
                  </a:cubicBezTo>
                  <a:cubicBezTo>
                    <a:pt x="1524" y="1358"/>
                    <a:pt x="1048" y="2311"/>
                    <a:pt x="1548" y="3001"/>
                  </a:cubicBezTo>
                  <a:cubicBezTo>
                    <a:pt x="1358" y="3144"/>
                    <a:pt x="1215" y="3335"/>
                    <a:pt x="1120" y="3549"/>
                  </a:cubicBezTo>
                  <a:cubicBezTo>
                    <a:pt x="96" y="2454"/>
                    <a:pt x="881" y="668"/>
                    <a:pt x="2382" y="668"/>
                  </a:cubicBezTo>
                  <a:close/>
                  <a:moveTo>
                    <a:pt x="2382" y="3406"/>
                  </a:moveTo>
                  <a:cubicBezTo>
                    <a:pt x="2691" y="3406"/>
                    <a:pt x="2977" y="3644"/>
                    <a:pt x="3049" y="3954"/>
                  </a:cubicBezTo>
                  <a:cubicBezTo>
                    <a:pt x="2834" y="4037"/>
                    <a:pt x="2608" y="4079"/>
                    <a:pt x="2382" y="4079"/>
                  </a:cubicBezTo>
                  <a:cubicBezTo>
                    <a:pt x="2156" y="4079"/>
                    <a:pt x="1929" y="4037"/>
                    <a:pt x="1715" y="3954"/>
                  </a:cubicBezTo>
                  <a:cubicBezTo>
                    <a:pt x="1763" y="3644"/>
                    <a:pt x="2048" y="3406"/>
                    <a:pt x="2382" y="3406"/>
                  </a:cubicBezTo>
                  <a:close/>
                  <a:moveTo>
                    <a:pt x="2425" y="0"/>
                  </a:moveTo>
                  <a:cubicBezTo>
                    <a:pt x="2410" y="0"/>
                    <a:pt x="2396" y="1"/>
                    <a:pt x="2382" y="1"/>
                  </a:cubicBezTo>
                  <a:cubicBezTo>
                    <a:pt x="1072" y="1"/>
                    <a:pt x="0" y="1072"/>
                    <a:pt x="0" y="2382"/>
                  </a:cubicBezTo>
                  <a:cubicBezTo>
                    <a:pt x="48" y="3963"/>
                    <a:pt x="1210" y="4749"/>
                    <a:pt x="2378" y="4749"/>
                  </a:cubicBezTo>
                  <a:cubicBezTo>
                    <a:pt x="3550" y="4749"/>
                    <a:pt x="4727" y="3957"/>
                    <a:pt x="4787" y="2382"/>
                  </a:cubicBezTo>
                  <a:cubicBezTo>
                    <a:pt x="4787" y="1063"/>
                    <a:pt x="3715" y="0"/>
                    <a:pt x="2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118"/>
          <p:cNvSpPr/>
          <p:nvPr/>
        </p:nvSpPr>
        <p:spPr>
          <a:xfrm>
            <a:off x="3888652"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118"/>
          <p:cNvGrpSpPr/>
          <p:nvPr/>
        </p:nvGrpSpPr>
        <p:grpSpPr>
          <a:xfrm>
            <a:off x="4011127" y="3385176"/>
            <a:ext cx="310567" cy="310540"/>
            <a:chOff x="4160377" y="6637615"/>
            <a:chExt cx="310567" cy="310540"/>
          </a:xfrm>
        </p:grpSpPr>
        <p:sp>
          <p:nvSpPr>
            <p:cNvPr id="6809" name="Google Shape;6809;p118"/>
            <p:cNvSpPr/>
            <p:nvPr/>
          </p:nvSpPr>
          <p:spPr>
            <a:xfrm>
              <a:off x="4160377" y="6638229"/>
              <a:ext cx="310567" cy="309925"/>
            </a:xfrm>
            <a:custGeom>
              <a:avLst/>
              <a:gdLst/>
              <a:ahLst/>
              <a:cxnLst/>
              <a:rect l="l" t="t" r="r" b="b"/>
              <a:pathLst>
                <a:path w="11623" h="11599" extrusionOk="0">
                  <a:moveTo>
                    <a:pt x="6145" y="692"/>
                  </a:moveTo>
                  <a:cubicBezTo>
                    <a:pt x="7002" y="834"/>
                    <a:pt x="7669" y="1501"/>
                    <a:pt x="7836" y="2359"/>
                  </a:cubicBezTo>
                  <a:lnTo>
                    <a:pt x="6145" y="2359"/>
                  </a:lnTo>
                  <a:lnTo>
                    <a:pt x="6145" y="692"/>
                  </a:lnTo>
                  <a:close/>
                  <a:moveTo>
                    <a:pt x="5454" y="692"/>
                  </a:moveTo>
                  <a:lnTo>
                    <a:pt x="5454" y="2525"/>
                  </a:lnTo>
                  <a:lnTo>
                    <a:pt x="3930" y="3549"/>
                  </a:lnTo>
                  <a:cubicBezTo>
                    <a:pt x="3383" y="2335"/>
                    <a:pt x="4145" y="930"/>
                    <a:pt x="5454" y="692"/>
                  </a:cubicBezTo>
                  <a:close/>
                  <a:moveTo>
                    <a:pt x="7836" y="3049"/>
                  </a:moveTo>
                  <a:cubicBezTo>
                    <a:pt x="7669" y="4026"/>
                    <a:pt x="6812" y="4740"/>
                    <a:pt x="5812" y="4740"/>
                  </a:cubicBezTo>
                  <a:cubicBezTo>
                    <a:pt x="5240" y="4740"/>
                    <a:pt x="4692" y="4502"/>
                    <a:pt x="4311" y="4097"/>
                  </a:cubicBezTo>
                  <a:lnTo>
                    <a:pt x="5907" y="3049"/>
                  </a:lnTo>
                  <a:close/>
                  <a:moveTo>
                    <a:pt x="4788" y="6788"/>
                  </a:moveTo>
                  <a:cubicBezTo>
                    <a:pt x="5169" y="6788"/>
                    <a:pt x="5454" y="7098"/>
                    <a:pt x="5454" y="7479"/>
                  </a:cubicBezTo>
                  <a:lnTo>
                    <a:pt x="5121" y="7479"/>
                  </a:lnTo>
                  <a:cubicBezTo>
                    <a:pt x="4740" y="7479"/>
                    <a:pt x="4430" y="7169"/>
                    <a:pt x="4430" y="6788"/>
                  </a:cubicBezTo>
                  <a:close/>
                  <a:moveTo>
                    <a:pt x="7169" y="6788"/>
                  </a:moveTo>
                  <a:cubicBezTo>
                    <a:pt x="7169" y="7169"/>
                    <a:pt x="6859" y="7479"/>
                    <a:pt x="6478" y="7479"/>
                  </a:cubicBezTo>
                  <a:lnTo>
                    <a:pt x="6145" y="7479"/>
                  </a:lnTo>
                  <a:cubicBezTo>
                    <a:pt x="6145" y="7098"/>
                    <a:pt x="6455" y="6812"/>
                    <a:pt x="6836" y="6812"/>
                  </a:cubicBezTo>
                  <a:lnTo>
                    <a:pt x="6836" y="6788"/>
                  </a:lnTo>
                  <a:close/>
                  <a:moveTo>
                    <a:pt x="6764" y="9551"/>
                  </a:moveTo>
                  <a:lnTo>
                    <a:pt x="6550" y="10908"/>
                  </a:lnTo>
                  <a:lnTo>
                    <a:pt x="5073" y="10908"/>
                  </a:lnTo>
                  <a:lnTo>
                    <a:pt x="4835" y="9551"/>
                  </a:lnTo>
                  <a:close/>
                  <a:moveTo>
                    <a:pt x="5809" y="1"/>
                  </a:moveTo>
                  <a:cubicBezTo>
                    <a:pt x="4478" y="1"/>
                    <a:pt x="3144" y="906"/>
                    <a:pt x="3073" y="2716"/>
                  </a:cubicBezTo>
                  <a:lnTo>
                    <a:pt x="1" y="2716"/>
                  </a:lnTo>
                  <a:lnTo>
                    <a:pt x="1" y="3383"/>
                  </a:lnTo>
                  <a:lnTo>
                    <a:pt x="3168" y="3383"/>
                  </a:lnTo>
                  <a:cubicBezTo>
                    <a:pt x="3430" y="4478"/>
                    <a:pt x="4359" y="5288"/>
                    <a:pt x="5454" y="5431"/>
                  </a:cubicBezTo>
                  <a:lnTo>
                    <a:pt x="5454" y="6312"/>
                  </a:lnTo>
                  <a:cubicBezTo>
                    <a:pt x="5264" y="6193"/>
                    <a:pt x="5026" y="6121"/>
                    <a:pt x="4788" y="6121"/>
                  </a:cubicBezTo>
                  <a:lnTo>
                    <a:pt x="3764" y="6121"/>
                  </a:lnTo>
                  <a:lnTo>
                    <a:pt x="3764" y="6812"/>
                  </a:lnTo>
                  <a:cubicBezTo>
                    <a:pt x="3764" y="7574"/>
                    <a:pt x="4359" y="8169"/>
                    <a:pt x="5121" y="8169"/>
                  </a:cubicBezTo>
                  <a:lnTo>
                    <a:pt x="5454" y="8169"/>
                  </a:lnTo>
                  <a:lnTo>
                    <a:pt x="5454" y="8860"/>
                  </a:lnTo>
                  <a:lnTo>
                    <a:pt x="3406" y="8860"/>
                  </a:lnTo>
                  <a:lnTo>
                    <a:pt x="3406" y="9551"/>
                  </a:lnTo>
                  <a:lnTo>
                    <a:pt x="4145" y="9551"/>
                  </a:lnTo>
                  <a:lnTo>
                    <a:pt x="4502" y="11599"/>
                  </a:lnTo>
                  <a:lnTo>
                    <a:pt x="7121" y="11599"/>
                  </a:lnTo>
                  <a:lnTo>
                    <a:pt x="7455" y="9551"/>
                  </a:lnTo>
                  <a:lnTo>
                    <a:pt x="8193" y="9551"/>
                  </a:lnTo>
                  <a:lnTo>
                    <a:pt x="8193" y="8860"/>
                  </a:lnTo>
                  <a:lnTo>
                    <a:pt x="6145" y="8860"/>
                  </a:lnTo>
                  <a:lnTo>
                    <a:pt x="6145" y="8169"/>
                  </a:lnTo>
                  <a:lnTo>
                    <a:pt x="6478" y="8169"/>
                  </a:lnTo>
                  <a:cubicBezTo>
                    <a:pt x="7241" y="8169"/>
                    <a:pt x="7860" y="7574"/>
                    <a:pt x="7860" y="6812"/>
                  </a:cubicBezTo>
                  <a:lnTo>
                    <a:pt x="7860" y="6121"/>
                  </a:lnTo>
                  <a:lnTo>
                    <a:pt x="6836" y="6121"/>
                  </a:lnTo>
                  <a:cubicBezTo>
                    <a:pt x="6598" y="6121"/>
                    <a:pt x="6359" y="6193"/>
                    <a:pt x="6145" y="6312"/>
                  </a:cubicBezTo>
                  <a:lnTo>
                    <a:pt x="6145" y="5431"/>
                  </a:lnTo>
                  <a:cubicBezTo>
                    <a:pt x="6693" y="5359"/>
                    <a:pt x="7193" y="5121"/>
                    <a:pt x="7598" y="4764"/>
                  </a:cubicBezTo>
                  <a:lnTo>
                    <a:pt x="11622" y="4764"/>
                  </a:lnTo>
                  <a:lnTo>
                    <a:pt x="11622" y="4073"/>
                  </a:lnTo>
                  <a:lnTo>
                    <a:pt x="8169" y="4073"/>
                  </a:lnTo>
                  <a:cubicBezTo>
                    <a:pt x="8407" y="3668"/>
                    <a:pt x="8527" y="3192"/>
                    <a:pt x="8527" y="2716"/>
                  </a:cubicBezTo>
                  <a:cubicBezTo>
                    <a:pt x="8467" y="906"/>
                    <a:pt x="7139" y="1"/>
                    <a:pt x="5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18"/>
            <p:cNvSpPr/>
            <p:nvPr/>
          </p:nvSpPr>
          <p:spPr>
            <a:xfrm>
              <a:off x="4407270" y="6673874"/>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18"/>
            <p:cNvSpPr/>
            <p:nvPr/>
          </p:nvSpPr>
          <p:spPr>
            <a:xfrm>
              <a:off x="4443556" y="6673874"/>
              <a:ext cx="27388" cy="18490"/>
            </a:xfrm>
            <a:custGeom>
              <a:avLst/>
              <a:gdLst/>
              <a:ahLst/>
              <a:cxnLst/>
              <a:rect l="l" t="t" r="r" b="b"/>
              <a:pathLst>
                <a:path w="1025" h="692" extrusionOk="0">
                  <a:moveTo>
                    <a:pt x="0" y="1"/>
                  </a:moveTo>
                  <a:lnTo>
                    <a:pt x="0" y="691"/>
                  </a:lnTo>
                  <a:lnTo>
                    <a:pt x="1024" y="691"/>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18"/>
            <p:cNvSpPr/>
            <p:nvPr/>
          </p:nvSpPr>
          <p:spPr>
            <a:xfrm>
              <a:off x="4407270" y="6710774"/>
              <a:ext cx="63674" cy="17849"/>
            </a:xfrm>
            <a:custGeom>
              <a:avLst/>
              <a:gdLst/>
              <a:ahLst/>
              <a:cxnLst/>
              <a:rect l="l" t="t" r="r" b="b"/>
              <a:pathLst>
                <a:path w="2383" h="668" extrusionOk="0">
                  <a:moveTo>
                    <a:pt x="1" y="1"/>
                  </a:moveTo>
                  <a:lnTo>
                    <a:pt x="1" y="668"/>
                  </a:lnTo>
                  <a:lnTo>
                    <a:pt x="2382" y="668"/>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18"/>
            <p:cNvSpPr/>
            <p:nvPr/>
          </p:nvSpPr>
          <p:spPr>
            <a:xfrm>
              <a:off x="4160377" y="6637615"/>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8"/>
            <p:cNvSpPr/>
            <p:nvPr/>
          </p:nvSpPr>
          <p:spPr>
            <a:xfrm>
              <a:off x="4196663" y="6637615"/>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18"/>
            <p:cNvSpPr/>
            <p:nvPr/>
          </p:nvSpPr>
          <p:spPr>
            <a:xfrm>
              <a:off x="4160377" y="6673874"/>
              <a:ext cx="63674" cy="18490"/>
            </a:xfrm>
            <a:custGeom>
              <a:avLst/>
              <a:gdLst/>
              <a:ahLst/>
              <a:cxnLst/>
              <a:rect l="l" t="t" r="r" b="b"/>
              <a:pathLst>
                <a:path w="2383" h="692" extrusionOk="0">
                  <a:moveTo>
                    <a:pt x="1" y="1"/>
                  </a:moveTo>
                  <a:lnTo>
                    <a:pt x="1" y="691"/>
                  </a:lnTo>
                  <a:lnTo>
                    <a:pt x="2382" y="691"/>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6" name="Google Shape;6816;p118"/>
          <p:cNvSpPr/>
          <p:nvPr/>
        </p:nvSpPr>
        <p:spPr>
          <a:xfrm>
            <a:off x="3041676"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118"/>
          <p:cNvGrpSpPr/>
          <p:nvPr/>
        </p:nvGrpSpPr>
        <p:grpSpPr>
          <a:xfrm>
            <a:off x="3164472" y="3385496"/>
            <a:ext cx="309925" cy="309899"/>
            <a:chOff x="3548249" y="6629973"/>
            <a:chExt cx="309925" cy="309899"/>
          </a:xfrm>
        </p:grpSpPr>
        <p:sp>
          <p:nvSpPr>
            <p:cNvPr id="6818" name="Google Shape;6818;p118"/>
            <p:cNvSpPr/>
            <p:nvPr/>
          </p:nvSpPr>
          <p:spPr>
            <a:xfrm>
              <a:off x="3548249" y="6629973"/>
              <a:ext cx="309925" cy="309899"/>
            </a:xfrm>
            <a:custGeom>
              <a:avLst/>
              <a:gdLst/>
              <a:ahLst/>
              <a:cxnLst/>
              <a:rect l="l" t="t" r="r" b="b"/>
              <a:pathLst>
                <a:path w="11599" h="11598" extrusionOk="0">
                  <a:moveTo>
                    <a:pt x="10907" y="667"/>
                  </a:moveTo>
                  <a:lnTo>
                    <a:pt x="10907" y="8193"/>
                  </a:lnTo>
                  <a:lnTo>
                    <a:pt x="667" y="8193"/>
                  </a:lnTo>
                  <a:lnTo>
                    <a:pt x="667" y="667"/>
                  </a:lnTo>
                  <a:close/>
                  <a:moveTo>
                    <a:pt x="10907" y="8859"/>
                  </a:moveTo>
                  <a:lnTo>
                    <a:pt x="10907" y="9550"/>
                  </a:lnTo>
                  <a:lnTo>
                    <a:pt x="667" y="9550"/>
                  </a:lnTo>
                  <a:lnTo>
                    <a:pt x="667" y="8859"/>
                  </a:lnTo>
                  <a:close/>
                  <a:moveTo>
                    <a:pt x="6811" y="10241"/>
                  </a:moveTo>
                  <a:lnTo>
                    <a:pt x="6811" y="10907"/>
                  </a:lnTo>
                  <a:lnTo>
                    <a:pt x="4763" y="10907"/>
                  </a:lnTo>
                  <a:lnTo>
                    <a:pt x="4763" y="10241"/>
                  </a:lnTo>
                  <a:close/>
                  <a:moveTo>
                    <a:pt x="0" y="0"/>
                  </a:moveTo>
                  <a:lnTo>
                    <a:pt x="0" y="10241"/>
                  </a:lnTo>
                  <a:lnTo>
                    <a:pt x="4096" y="10241"/>
                  </a:lnTo>
                  <a:lnTo>
                    <a:pt x="4096" y="10907"/>
                  </a:lnTo>
                  <a:lnTo>
                    <a:pt x="2715" y="10907"/>
                  </a:lnTo>
                  <a:lnTo>
                    <a:pt x="2715" y="11598"/>
                  </a:lnTo>
                  <a:lnTo>
                    <a:pt x="8859" y="11598"/>
                  </a:lnTo>
                  <a:lnTo>
                    <a:pt x="8859" y="10907"/>
                  </a:lnTo>
                  <a:lnTo>
                    <a:pt x="7502" y="10907"/>
                  </a:lnTo>
                  <a:lnTo>
                    <a:pt x="7502" y="10241"/>
                  </a:lnTo>
                  <a:lnTo>
                    <a:pt x="11598" y="10241"/>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18"/>
            <p:cNvSpPr/>
            <p:nvPr/>
          </p:nvSpPr>
          <p:spPr>
            <a:xfrm>
              <a:off x="3657694" y="6775677"/>
              <a:ext cx="91008" cy="18490"/>
            </a:xfrm>
            <a:custGeom>
              <a:avLst/>
              <a:gdLst/>
              <a:ahLst/>
              <a:cxnLst/>
              <a:rect l="l" t="t" r="r" b="b"/>
              <a:pathLst>
                <a:path w="3406" h="692" extrusionOk="0">
                  <a:moveTo>
                    <a:pt x="0" y="1"/>
                  </a:moveTo>
                  <a:lnTo>
                    <a:pt x="0"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18"/>
            <p:cNvSpPr/>
            <p:nvPr/>
          </p:nvSpPr>
          <p:spPr>
            <a:xfrm>
              <a:off x="3584508" y="6665590"/>
              <a:ext cx="237380" cy="164221"/>
            </a:xfrm>
            <a:custGeom>
              <a:avLst/>
              <a:gdLst/>
              <a:ahLst/>
              <a:cxnLst/>
              <a:rect l="l" t="t" r="r" b="b"/>
              <a:pathLst>
                <a:path w="8884" h="6146" extrusionOk="0">
                  <a:moveTo>
                    <a:pt x="8193" y="2763"/>
                  </a:moveTo>
                  <a:lnTo>
                    <a:pt x="8193" y="5478"/>
                  </a:lnTo>
                  <a:lnTo>
                    <a:pt x="691" y="5478"/>
                  </a:lnTo>
                  <a:lnTo>
                    <a:pt x="691" y="2763"/>
                  </a:lnTo>
                  <a:lnTo>
                    <a:pt x="1906" y="2763"/>
                  </a:lnTo>
                  <a:lnTo>
                    <a:pt x="2597" y="3430"/>
                  </a:lnTo>
                  <a:lnTo>
                    <a:pt x="6288" y="3430"/>
                  </a:lnTo>
                  <a:lnTo>
                    <a:pt x="6978" y="2763"/>
                  </a:lnTo>
                  <a:close/>
                  <a:moveTo>
                    <a:pt x="1" y="1"/>
                  </a:moveTo>
                  <a:lnTo>
                    <a:pt x="1" y="6145"/>
                  </a:lnTo>
                  <a:lnTo>
                    <a:pt x="8884" y="6145"/>
                  </a:lnTo>
                  <a:lnTo>
                    <a:pt x="8884" y="25"/>
                  </a:lnTo>
                  <a:lnTo>
                    <a:pt x="6145" y="25"/>
                  </a:lnTo>
                  <a:lnTo>
                    <a:pt x="6145" y="715"/>
                  </a:lnTo>
                  <a:lnTo>
                    <a:pt x="8193" y="715"/>
                  </a:lnTo>
                  <a:lnTo>
                    <a:pt x="8193" y="2073"/>
                  </a:lnTo>
                  <a:lnTo>
                    <a:pt x="6693" y="2073"/>
                  </a:lnTo>
                  <a:lnTo>
                    <a:pt x="6002" y="2763"/>
                  </a:lnTo>
                  <a:lnTo>
                    <a:pt x="4788" y="2763"/>
                  </a:lnTo>
                  <a:lnTo>
                    <a:pt x="4788" y="1335"/>
                  </a:lnTo>
                  <a:lnTo>
                    <a:pt x="5216" y="1787"/>
                  </a:lnTo>
                  <a:lnTo>
                    <a:pt x="5692" y="1287"/>
                  </a:lnTo>
                  <a:lnTo>
                    <a:pt x="4430" y="25"/>
                  </a:lnTo>
                  <a:lnTo>
                    <a:pt x="3168" y="1287"/>
                  </a:lnTo>
                  <a:lnTo>
                    <a:pt x="3644" y="1787"/>
                  </a:lnTo>
                  <a:lnTo>
                    <a:pt x="4097" y="1335"/>
                  </a:lnTo>
                  <a:lnTo>
                    <a:pt x="4097" y="2740"/>
                  </a:lnTo>
                  <a:lnTo>
                    <a:pt x="2882" y="2740"/>
                  </a:lnTo>
                  <a:lnTo>
                    <a:pt x="2192" y="2049"/>
                  </a:lnTo>
                  <a:lnTo>
                    <a:pt x="691" y="2049"/>
                  </a:lnTo>
                  <a:lnTo>
                    <a:pt x="691" y="692"/>
                  </a:lnTo>
                  <a:lnTo>
                    <a:pt x="2739" y="692"/>
                  </a:lnTo>
                  <a:lnTo>
                    <a:pt x="2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118"/>
          <p:cNvSpPr/>
          <p:nvPr/>
        </p:nvSpPr>
        <p:spPr>
          <a:xfrm>
            <a:off x="2194701"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118"/>
          <p:cNvGrpSpPr/>
          <p:nvPr/>
        </p:nvGrpSpPr>
        <p:grpSpPr>
          <a:xfrm>
            <a:off x="2317510" y="2691802"/>
            <a:ext cx="309899" cy="306719"/>
            <a:chOff x="2927837" y="6192192"/>
            <a:chExt cx="309899" cy="306719"/>
          </a:xfrm>
        </p:grpSpPr>
        <p:sp>
          <p:nvSpPr>
            <p:cNvPr id="6823" name="Google Shape;6823;p118"/>
            <p:cNvSpPr/>
            <p:nvPr/>
          </p:nvSpPr>
          <p:spPr>
            <a:xfrm>
              <a:off x="2927837" y="6192192"/>
              <a:ext cx="309899" cy="306719"/>
            </a:xfrm>
            <a:custGeom>
              <a:avLst/>
              <a:gdLst/>
              <a:ahLst/>
              <a:cxnLst/>
              <a:rect l="l" t="t" r="r" b="b"/>
              <a:pathLst>
                <a:path w="11598" h="11479" extrusionOk="0">
                  <a:moveTo>
                    <a:pt x="10907" y="667"/>
                  </a:moveTo>
                  <a:lnTo>
                    <a:pt x="10907" y="1691"/>
                  </a:lnTo>
                  <a:lnTo>
                    <a:pt x="667" y="1691"/>
                  </a:lnTo>
                  <a:lnTo>
                    <a:pt x="667" y="667"/>
                  </a:lnTo>
                  <a:close/>
                  <a:moveTo>
                    <a:pt x="7502" y="2382"/>
                  </a:moveTo>
                  <a:lnTo>
                    <a:pt x="7502" y="3406"/>
                  </a:lnTo>
                  <a:lnTo>
                    <a:pt x="4096" y="3406"/>
                  </a:lnTo>
                  <a:lnTo>
                    <a:pt x="4096" y="2382"/>
                  </a:lnTo>
                  <a:close/>
                  <a:moveTo>
                    <a:pt x="10026" y="4096"/>
                  </a:moveTo>
                  <a:lnTo>
                    <a:pt x="9669" y="4763"/>
                  </a:lnTo>
                  <a:lnTo>
                    <a:pt x="1905" y="4763"/>
                  </a:lnTo>
                  <a:lnTo>
                    <a:pt x="1572" y="4096"/>
                  </a:lnTo>
                  <a:close/>
                  <a:moveTo>
                    <a:pt x="9550" y="5454"/>
                  </a:moveTo>
                  <a:lnTo>
                    <a:pt x="9550" y="7168"/>
                  </a:lnTo>
                  <a:cubicBezTo>
                    <a:pt x="9550" y="8121"/>
                    <a:pt x="9193" y="9050"/>
                    <a:pt x="8526" y="9740"/>
                  </a:cubicBezTo>
                  <a:lnTo>
                    <a:pt x="8526" y="8859"/>
                  </a:lnTo>
                  <a:cubicBezTo>
                    <a:pt x="8478" y="7406"/>
                    <a:pt x="7264" y="6216"/>
                    <a:pt x="5787" y="6216"/>
                  </a:cubicBezTo>
                  <a:cubicBezTo>
                    <a:pt x="4311" y="6216"/>
                    <a:pt x="3120" y="7406"/>
                    <a:pt x="3072" y="8859"/>
                  </a:cubicBezTo>
                  <a:lnTo>
                    <a:pt x="3072" y="9740"/>
                  </a:lnTo>
                  <a:cubicBezTo>
                    <a:pt x="1834" y="8454"/>
                    <a:pt x="2048" y="7097"/>
                    <a:pt x="2048" y="5454"/>
                  </a:cubicBezTo>
                  <a:close/>
                  <a:moveTo>
                    <a:pt x="5787" y="6906"/>
                  </a:moveTo>
                  <a:cubicBezTo>
                    <a:pt x="6883" y="6906"/>
                    <a:pt x="7788" y="7764"/>
                    <a:pt x="7835" y="8859"/>
                  </a:cubicBezTo>
                  <a:lnTo>
                    <a:pt x="7835" y="10312"/>
                  </a:lnTo>
                  <a:cubicBezTo>
                    <a:pt x="7216" y="10717"/>
                    <a:pt x="6508" y="10919"/>
                    <a:pt x="5796" y="10919"/>
                  </a:cubicBezTo>
                  <a:cubicBezTo>
                    <a:pt x="5085" y="10919"/>
                    <a:pt x="4370" y="10717"/>
                    <a:pt x="3739" y="10312"/>
                  </a:cubicBezTo>
                  <a:lnTo>
                    <a:pt x="3739" y="8859"/>
                  </a:lnTo>
                  <a:cubicBezTo>
                    <a:pt x="3787" y="7764"/>
                    <a:pt x="4692" y="6906"/>
                    <a:pt x="5787" y="6906"/>
                  </a:cubicBezTo>
                  <a:close/>
                  <a:moveTo>
                    <a:pt x="0" y="0"/>
                  </a:moveTo>
                  <a:lnTo>
                    <a:pt x="0" y="2382"/>
                  </a:lnTo>
                  <a:lnTo>
                    <a:pt x="3406" y="2382"/>
                  </a:lnTo>
                  <a:lnTo>
                    <a:pt x="3406" y="3406"/>
                  </a:lnTo>
                  <a:lnTo>
                    <a:pt x="453" y="3406"/>
                  </a:lnTo>
                  <a:lnTo>
                    <a:pt x="1358" y="5192"/>
                  </a:lnTo>
                  <a:lnTo>
                    <a:pt x="1358" y="7168"/>
                  </a:lnTo>
                  <a:cubicBezTo>
                    <a:pt x="1405" y="9573"/>
                    <a:pt x="3382" y="11479"/>
                    <a:pt x="5787" y="11479"/>
                  </a:cubicBezTo>
                  <a:cubicBezTo>
                    <a:pt x="8192" y="11479"/>
                    <a:pt x="10169" y="9573"/>
                    <a:pt x="10240" y="7168"/>
                  </a:cubicBezTo>
                  <a:lnTo>
                    <a:pt x="10240" y="5192"/>
                  </a:lnTo>
                  <a:lnTo>
                    <a:pt x="11122" y="3406"/>
                  </a:lnTo>
                  <a:lnTo>
                    <a:pt x="8192" y="3406"/>
                  </a:lnTo>
                  <a:lnTo>
                    <a:pt x="8192" y="2382"/>
                  </a:lnTo>
                  <a:lnTo>
                    <a:pt x="11598" y="2382"/>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18"/>
            <p:cNvSpPr/>
            <p:nvPr/>
          </p:nvSpPr>
          <p:spPr>
            <a:xfrm>
              <a:off x="3033461" y="6392619"/>
              <a:ext cx="85932" cy="73186"/>
            </a:xfrm>
            <a:custGeom>
              <a:avLst/>
              <a:gdLst/>
              <a:ahLst/>
              <a:cxnLst/>
              <a:rect l="l" t="t" r="r" b="b"/>
              <a:pathLst>
                <a:path w="3216" h="2739" extrusionOk="0">
                  <a:moveTo>
                    <a:pt x="1830" y="683"/>
                  </a:moveTo>
                  <a:cubicBezTo>
                    <a:pt x="2184" y="683"/>
                    <a:pt x="2525" y="961"/>
                    <a:pt x="2525" y="1382"/>
                  </a:cubicBezTo>
                  <a:cubicBezTo>
                    <a:pt x="2525" y="1763"/>
                    <a:pt x="2215" y="2049"/>
                    <a:pt x="1834" y="2072"/>
                  </a:cubicBezTo>
                  <a:cubicBezTo>
                    <a:pt x="1239" y="2072"/>
                    <a:pt x="929" y="1334"/>
                    <a:pt x="1358" y="882"/>
                  </a:cubicBezTo>
                  <a:cubicBezTo>
                    <a:pt x="1495" y="745"/>
                    <a:pt x="1664" y="683"/>
                    <a:pt x="1830" y="683"/>
                  </a:cubicBezTo>
                  <a:close/>
                  <a:moveTo>
                    <a:pt x="1834" y="1"/>
                  </a:moveTo>
                  <a:cubicBezTo>
                    <a:pt x="620" y="1"/>
                    <a:pt x="0" y="1477"/>
                    <a:pt x="882" y="2334"/>
                  </a:cubicBezTo>
                  <a:cubicBezTo>
                    <a:pt x="1161" y="2613"/>
                    <a:pt x="1503" y="2739"/>
                    <a:pt x="1838" y="2739"/>
                  </a:cubicBezTo>
                  <a:cubicBezTo>
                    <a:pt x="2533" y="2739"/>
                    <a:pt x="3199" y="2201"/>
                    <a:pt x="3215" y="1382"/>
                  </a:cubicBezTo>
                  <a:cubicBezTo>
                    <a:pt x="3192" y="620"/>
                    <a:pt x="2596" y="24"/>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118"/>
          <p:cNvSpPr/>
          <p:nvPr/>
        </p:nvSpPr>
        <p:spPr>
          <a:xfrm>
            <a:off x="1347725"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18"/>
          <p:cNvGrpSpPr/>
          <p:nvPr/>
        </p:nvGrpSpPr>
        <p:grpSpPr>
          <a:xfrm>
            <a:off x="1497575" y="2689891"/>
            <a:ext cx="255817" cy="310540"/>
            <a:chOff x="2334146" y="6192192"/>
            <a:chExt cx="255817" cy="310540"/>
          </a:xfrm>
        </p:grpSpPr>
        <p:sp>
          <p:nvSpPr>
            <p:cNvPr id="6827" name="Google Shape;6827;p118"/>
            <p:cNvSpPr/>
            <p:nvPr/>
          </p:nvSpPr>
          <p:spPr>
            <a:xfrm>
              <a:off x="2334146" y="6192192"/>
              <a:ext cx="255817" cy="310540"/>
            </a:xfrm>
            <a:custGeom>
              <a:avLst/>
              <a:gdLst/>
              <a:ahLst/>
              <a:cxnLst/>
              <a:rect l="l" t="t" r="r" b="b"/>
              <a:pathLst>
                <a:path w="9574" h="11622" extrusionOk="0">
                  <a:moveTo>
                    <a:pt x="8883" y="691"/>
                  </a:moveTo>
                  <a:lnTo>
                    <a:pt x="8883" y="9573"/>
                  </a:lnTo>
                  <a:lnTo>
                    <a:pt x="8216" y="9573"/>
                  </a:lnTo>
                  <a:lnTo>
                    <a:pt x="8216" y="1358"/>
                  </a:lnTo>
                  <a:lnTo>
                    <a:pt x="2072" y="1358"/>
                  </a:lnTo>
                  <a:lnTo>
                    <a:pt x="2072" y="691"/>
                  </a:lnTo>
                  <a:close/>
                  <a:moveTo>
                    <a:pt x="7526" y="2048"/>
                  </a:moveTo>
                  <a:lnTo>
                    <a:pt x="7526" y="10931"/>
                  </a:lnTo>
                  <a:lnTo>
                    <a:pt x="691" y="10931"/>
                  </a:lnTo>
                  <a:lnTo>
                    <a:pt x="691" y="2048"/>
                  </a:lnTo>
                  <a:close/>
                  <a:moveTo>
                    <a:pt x="1382" y="0"/>
                  </a:moveTo>
                  <a:lnTo>
                    <a:pt x="1382" y="1358"/>
                  </a:lnTo>
                  <a:lnTo>
                    <a:pt x="0" y="1358"/>
                  </a:lnTo>
                  <a:lnTo>
                    <a:pt x="0" y="11621"/>
                  </a:lnTo>
                  <a:lnTo>
                    <a:pt x="8216" y="11621"/>
                  </a:lnTo>
                  <a:lnTo>
                    <a:pt x="8216" y="10240"/>
                  </a:lnTo>
                  <a:lnTo>
                    <a:pt x="9574" y="10240"/>
                  </a:lnTo>
                  <a:lnTo>
                    <a:pt x="9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18"/>
            <p:cNvSpPr/>
            <p:nvPr/>
          </p:nvSpPr>
          <p:spPr>
            <a:xfrm>
              <a:off x="2379944" y="6265993"/>
              <a:ext cx="127294" cy="126653"/>
            </a:xfrm>
            <a:custGeom>
              <a:avLst/>
              <a:gdLst/>
              <a:ahLst/>
              <a:cxnLst/>
              <a:rect l="l" t="t" r="r" b="b"/>
              <a:pathLst>
                <a:path w="4764" h="4740" extrusionOk="0">
                  <a:moveTo>
                    <a:pt x="2409" y="2023"/>
                  </a:moveTo>
                  <a:cubicBezTo>
                    <a:pt x="2493" y="2023"/>
                    <a:pt x="2577" y="2052"/>
                    <a:pt x="2644" y="2120"/>
                  </a:cubicBezTo>
                  <a:cubicBezTo>
                    <a:pt x="2859" y="2334"/>
                    <a:pt x="2692" y="2715"/>
                    <a:pt x="2406" y="2715"/>
                  </a:cubicBezTo>
                  <a:cubicBezTo>
                    <a:pt x="2192" y="2715"/>
                    <a:pt x="2049" y="2549"/>
                    <a:pt x="2049" y="2358"/>
                  </a:cubicBezTo>
                  <a:cubicBezTo>
                    <a:pt x="2049" y="2163"/>
                    <a:pt x="2228" y="2023"/>
                    <a:pt x="2409" y="2023"/>
                  </a:cubicBezTo>
                  <a:close/>
                  <a:moveTo>
                    <a:pt x="2406" y="644"/>
                  </a:moveTo>
                  <a:lnTo>
                    <a:pt x="2406" y="667"/>
                  </a:lnTo>
                  <a:cubicBezTo>
                    <a:pt x="3883" y="667"/>
                    <a:pt x="4645" y="2430"/>
                    <a:pt x="3645" y="3525"/>
                  </a:cubicBezTo>
                  <a:cubicBezTo>
                    <a:pt x="3549" y="3311"/>
                    <a:pt x="3406" y="3120"/>
                    <a:pt x="3216" y="2977"/>
                  </a:cubicBezTo>
                  <a:cubicBezTo>
                    <a:pt x="3716" y="2311"/>
                    <a:pt x="3240" y="1334"/>
                    <a:pt x="2382" y="1334"/>
                  </a:cubicBezTo>
                  <a:cubicBezTo>
                    <a:pt x="1549" y="1334"/>
                    <a:pt x="1073" y="2311"/>
                    <a:pt x="1573" y="2977"/>
                  </a:cubicBezTo>
                  <a:cubicBezTo>
                    <a:pt x="1382" y="3120"/>
                    <a:pt x="1239" y="3311"/>
                    <a:pt x="1144" y="3525"/>
                  </a:cubicBezTo>
                  <a:cubicBezTo>
                    <a:pt x="144" y="2430"/>
                    <a:pt x="906" y="667"/>
                    <a:pt x="2406" y="644"/>
                  </a:cubicBezTo>
                  <a:close/>
                  <a:moveTo>
                    <a:pt x="2406" y="3382"/>
                  </a:moveTo>
                  <a:lnTo>
                    <a:pt x="2406" y="3406"/>
                  </a:lnTo>
                  <a:cubicBezTo>
                    <a:pt x="2716" y="3406"/>
                    <a:pt x="3002" y="3620"/>
                    <a:pt x="3073" y="3930"/>
                  </a:cubicBezTo>
                  <a:cubicBezTo>
                    <a:pt x="2859" y="4025"/>
                    <a:pt x="2627" y="4073"/>
                    <a:pt x="2394" y="4073"/>
                  </a:cubicBezTo>
                  <a:cubicBezTo>
                    <a:pt x="2162" y="4073"/>
                    <a:pt x="1930" y="4025"/>
                    <a:pt x="1716" y="3930"/>
                  </a:cubicBezTo>
                  <a:cubicBezTo>
                    <a:pt x="1787" y="3620"/>
                    <a:pt x="2073" y="3382"/>
                    <a:pt x="2406" y="3382"/>
                  </a:cubicBezTo>
                  <a:close/>
                  <a:moveTo>
                    <a:pt x="2382" y="1"/>
                  </a:moveTo>
                  <a:cubicBezTo>
                    <a:pt x="1221" y="1"/>
                    <a:pt x="61" y="786"/>
                    <a:pt x="1" y="2358"/>
                  </a:cubicBezTo>
                  <a:cubicBezTo>
                    <a:pt x="1" y="3677"/>
                    <a:pt x="1049" y="4740"/>
                    <a:pt x="2363" y="4740"/>
                  </a:cubicBezTo>
                  <a:cubicBezTo>
                    <a:pt x="2377" y="4740"/>
                    <a:pt x="2392" y="4740"/>
                    <a:pt x="2406" y="4740"/>
                  </a:cubicBezTo>
                  <a:cubicBezTo>
                    <a:pt x="3716" y="4740"/>
                    <a:pt x="4764" y="3692"/>
                    <a:pt x="4764" y="2358"/>
                  </a:cubicBezTo>
                  <a:cubicBezTo>
                    <a:pt x="4704" y="786"/>
                    <a:pt x="354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18"/>
            <p:cNvSpPr/>
            <p:nvPr/>
          </p:nvSpPr>
          <p:spPr>
            <a:xfrm>
              <a:off x="2389509" y="6411082"/>
              <a:ext cx="108831" cy="18464"/>
            </a:xfrm>
            <a:custGeom>
              <a:avLst/>
              <a:gdLst/>
              <a:ahLst/>
              <a:cxnLst/>
              <a:rect l="l" t="t" r="r" b="b"/>
              <a:pathLst>
                <a:path w="4073" h="691" extrusionOk="0">
                  <a:moveTo>
                    <a:pt x="0" y="0"/>
                  </a:moveTo>
                  <a:lnTo>
                    <a:pt x="0" y="691"/>
                  </a:lnTo>
                  <a:lnTo>
                    <a:pt x="4072" y="691"/>
                  </a:lnTo>
                  <a:lnTo>
                    <a:pt x="4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18"/>
            <p:cNvSpPr/>
            <p:nvPr/>
          </p:nvSpPr>
          <p:spPr>
            <a:xfrm>
              <a:off x="2371046" y="6447983"/>
              <a:ext cx="145758" cy="17849"/>
            </a:xfrm>
            <a:custGeom>
              <a:avLst/>
              <a:gdLst/>
              <a:ahLst/>
              <a:cxnLst/>
              <a:rect l="l" t="t" r="r" b="b"/>
              <a:pathLst>
                <a:path w="5455" h="668"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1" name="Google Shape;6831;p118"/>
          <p:cNvSpPr/>
          <p:nvPr/>
        </p:nvSpPr>
        <p:spPr>
          <a:xfrm>
            <a:off x="7276553"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2" name="Google Shape;6832;p118"/>
          <p:cNvGrpSpPr/>
          <p:nvPr/>
        </p:nvGrpSpPr>
        <p:grpSpPr>
          <a:xfrm>
            <a:off x="7399349" y="2690212"/>
            <a:ext cx="309925" cy="309899"/>
            <a:chOff x="6634409" y="6184550"/>
            <a:chExt cx="309925" cy="309899"/>
          </a:xfrm>
        </p:grpSpPr>
        <p:sp>
          <p:nvSpPr>
            <p:cNvPr id="6833" name="Google Shape;6833;p118"/>
            <p:cNvSpPr/>
            <p:nvPr/>
          </p:nvSpPr>
          <p:spPr>
            <a:xfrm>
              <a:off x="6634409" y="6184550"/>
              <a:ext cx="309925" cy="309899"/>
            </a:xfrm>
            <a:custGeom>
              <a:avLst/>
              <a:gdLst/>
              <a:ahLst/>
              <a:cxnLst/>
              <a:rect l="l" t="t" r="r" b="b"/>
              <a:pathLst>
                <a:path w="11599" h="11598" extrusionOk="0">
                  <a:moveTo>
                    <a:pt x="10408" y="667"/>
                  </a:moveTo>
                  <a:cubicBezTo>
                    <a:pt x="10693" y="667"/>
                    <a:pt x="10908" y="905"/>
                    <a:pt x="10908" y="1191"/>
                  </a:cubicBezTo>
                  <a:lnTo>
                    <a:pt x="10908" y="9312"/>
                  </a:lnTo>
                  <a:cubicBezTo>
                    <a:pt x="10715" y="9222"/>
                    <a:pt x="10544" y="9201"/>
                    <a:pt x="10367" y="9201"/>
                  </a:cubicBezTo>
                  <a:cubicBezTo>
                    <a:pt x="10222" y="9201"/>
                    <a:pt x="10074" y="9215"/>
                    <a:pt x="9907" y="9216"/>
                  </a:cubicBezTo>
                  <a:lnTo>
                    <a:pt x="9907" y="9216"/>
                  </a:lnTo>
                  <a:lnTo>
                    <a:pt x="9907" y="667"/>
                  </a:lnTo>
                  <a:close/>
                  <a:moveTo>
                    <a:pt x="1691" y="667"/>
                  </a:moveTo>
                  <a:lnTo>
                    <a:pt x="1691" y="9216"/>
                  </a:lnTo>
                  <a:cubicBezTo>
                    <a:pt x="1572" y="9216"/>
                    <a:pt x="1468" y="9215"/>
                    <a:pt x="1374" y="9215"/>
                  </a:cubicBezTo>
                  <a:cubicBezTo>
                    <a:pt x="1092" y="9215"/>
                    <a:pt x="900" y="9228"/>
                    <a:pt x="667" y="9336"/>
                  </a:cubicBezTo>
                  <a:lnTo>
                    <a:pt x="667" y="1191"/>
                  </a:lnTo>
                  <a:cubicBezTo>
                    <a:pt x="667" y="905"/>
                    <a:pt x="906" y="667"/>
                    <a:pt x="1191" y="667"/>
                  </a:cubicBezTo>
                  <a:close/>
                  <a:moveTo>
                    <a:pt x="1191" y="0"/>
                  </a:moveTo>
                  <a:cubicBezTo>
                    <a:pt x="525" y="0"/>
                    <a:pt x="1" y="524"/>
                    <a:pt x="1" y="1191"/>
                  </a:cubicBezTo>
                  <a:lnTo>
                    <a:pt x="1" y="10407"/>
                  </a:lnTo>
                  <a:cubicBezTo>
                    <a:pt x="1" y="11074"/>
                    <a:pt x="525" y="11598"/>
                    <a:pt x="1191" y="11598"/>
                  </a:cubicBezTo>
                  <a:lnTo>
                    <a:pt x="10408" y="11598"/>
                  </a:lnTo>
                  <a:cubicBezTo>
                    <a:pt x="11074" y="11598"/>
                    <a:pt x="11598" y="11074"/>
                    <a:pt x="11598" y="10407"/>
                  </a:cubicBezTo>
                  <a:lnTo>
                    <a:pt x="11598" y="1191"/>
                  </a:lnTo>
                  <a:cubicBezTo>
                    <a:pt x="11598" y="524"/>
                    <a:pt x="11074" y="0"/>
                    <a:pt x="10408" y="0"/>
                  </a:cubicBezTo>
                  <a:lnTo>
                    <a:pt x="9217" y="0"/>
                  </a:lnTo>
                  <a:lnTo>
                    <a:pt x="9217" y="9883"/>
                  </a:lnTo>
                  <a:lnTo>
                    <a:pt x="10408" y="9883"/>
                  </a:lnTo>
                  <a:cubicBezTo>
                    <a:pt x="11051" y="9931"/>
                    <a:pt x="11051" y="10860"/>
                    <a:pt x="10408" y="10907"/>
                  </a:cubicBezTo>
                  <a:lnTo>
                    <a:pt x="1191" y="10907"/>
                  </a:lnTo>
                  <a:cubicBezTo>
                    <a:pt x="548" y="10860"/>
                    <a:pt x="548" y="9931"/>
                    <a:pt x="1191" y="9883"/>
                  </a:cubicBezTo>
                  <a:lnTo>
                    <a:pt x="2382" y="9883"/>
                  </a:lnTo>
                  <a:lnTo>
                    <a:pt x="2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18"/>
            <p:cNvSpPr/>
            <p:nvPr/>
          </p:nvSpPr>
          <p:spPr>
            <a:xfrm>
              <a:off x="6725417" y="6257710"/>
              <a:ext cx="138730" cy="200480"/>
            </a:xfrm>
            <a:custGeom>
              <a:avLst/>
              <a:gdLst/>
              <a:ahLst/>
              <a:cxnLst/>
              <a:rect l="l" t="t" r="r" b="b"/>
              <a:pathLst>
                <a:path w="5192" h="7503" extrusionOk="0">
                  <a:moveTo>
                    <a:pt x="2739" y="668"/>
                  </a:moveTo>
                  <a:lnTo>
                    <a:pt x="2739" y="1358"/>
                  </a:lnTo>
                  <a:lnTo>
                    <a:pt x="2048" y="1358"/>
                  </a:lnTo>
                  <a:lnTo>
                    <a:pt x="2048" y="668"/>
                  </a:lnTo>
                  <a:close/>
                  <a:moveTo>
                    <a:pt x="4096" y="3406"/>
                  </a:moveTo>
                  <a:lnTo>
                    <a:pt x="4096" y="4097"/>
                  </a:lnTo>
                  <a:lnTo>
                    <a:pt x="691" y="4097"/>
                  </a:lnTo>
                  <a:lnTo>
                    <a:pt x="691" y="3406"/>
                  </a:lnTo>
                  <a:close/>
                  <a:moveTo>
                    <a:pt x="1026" y="6138"/>
                  </a:moveTo>
                  <a:cubicBezTo>
                    <a:pt x="1197" y="6138"/>
                    <a:pt x="1358" y="6271"/>
                    <a:pt x="1358" y="6478"/>
                  </a:cubicBezTo>
                  <a:cubicBezTo>
                    <a:pt x="1358" y="6669"/>
                    <a:pt x="1215" y="6812"/>
                    <a:pt x="1024" y="6812"/>
                  </a:cubicBezTo>
                  <a:cubicBezTo>
                    <a:pt x="715" y="6812"/>
                    <a:pt x="572" y="6455"/>
                    <a:pt x="786" y="6240"/>
                  </a:cubicBezTo>
                  <a:cubicBezTo>
                    <a:pt x="856" y="6170"/>
                    <a:pt x="942" y="6138"/>
                    <a:pt x="1026" y="6138"/>
                  </a:cubicBezTo>
                  <a:close/>
                  <a:moveTo>
                    <a:pt x="3747" y="6138"/>
                  </a:moveTo>
                  <a:cubicBezTo>
                    <a:pt x="3925" y="6138"/>
                    <a:pt x="4096" y="6271"/>
                    <a:pt x="4096" y="6478"/>
                  </a:cubicBezTo>
                  <a:cubicBezTo>
                    <a:pt x="4096" y="6669"/>
                    <a:pt x="3930" y="6812"/>
                    <a:pt x="3763" y="6812"/>
                  </a:cubicBezTo>
                  <a:cubicBezTo>
                    <a:pt x="3453" y="6812"/>
                    <a:pt x="3287" y="6455"/>
                    <a:pt x="3501" y="6240"/>
                  </a:cubicBezTo>
                  <a:cubicBezTo>
                    <a:pt x="3571" y="6170"/>
                    <a:pt x="3660" y="6138"/>
                    <a:pt x="3747" y="6138"/>
                  </a:cubicBezTo>
                  <a:close/>
                  <a:moveTo>
                    <a:pt x="1358" y="1"/>
                  </a:moveTo>
                  <a:lnTo>
                    <a:pt x="1358" y="2049"/>
                  </a:lnTo>
                  <a:lnTo>
                    <a:pt x="2048" y="2049"/>
                  </a:lnTo>
                  <a:lnTo>
                    <a:pt x="2048" y="2716"/>
                  </a:lnTo>
                  <a:lnTo>
                    <a:pt x="0" y="2716"/>
                  </a:lnTo>
                  <a:lnTo>
                    <a:pt x="0" y="4764"/>
                  </a:lnTo>
                  <a:lnTo>
                    <a:pt x="667" y="4764"/>
                  </a:lnTo>
                  <a:lnTo>
                    <a:pt x="667" y="5526"/>
                  </a:lnTo>
                  <a:cubicBezTo>
                    <a:pt x="262" y="5669"/>
                    <a:pt x="0" y="6050"/>
                    <a:pt x="0" y="6478"/>
                  </a:cubicBezTo>
                  <a:cubicBezTo>
                    <a:pt x="0" y="7084"/>
                    <a:pt x="491" y="7501"/>
                    <a:pt x="1024" y="7501"/>
                  </a:cubicBezTo>
                  <a:cubicBezTo>
                    <a:pt x="1224" y="7501"/>
                    <a:pt x="1431" y="7442"/>
                    <a:pt x="1620" y="7312"/>
                  </a:cubicBezTo>
                  <a:cubicBezTo>
                    <a:pt x="2286" y="6836"/>
                    <a:pt x="2143" y="5788"/>
                    <a:pt x="1358" y="5526"/>
                  </a:cubicBezTo>
                  <a:lnTo>
                    <a:pt x="1358" y="4764"/>
                  </a:lnTo>
                  <a:lnTo>
                    <a:pt x="3406" y="4764"/>
                  </a:lnTo>
                  <a:lnTo>
                    <a:pt x="3406" y="5526"/>
                  </a:lnTo>
                  <a:cubicBezTo>
                    <a:pt x="2334" y="5907"/>
                    <a:pt x="2596" y="7502"/>
                    <a:pt x="3763" y="7502"/>
                  </a:cubicBezTo>
                  <a:cubicBezTo>
                    <a:pt x="4906" y="7502"/>
                    <a:pt x="5192" y="5907"/>
                    <a:pt x="4096" y="5526"/>
                  </a:cubicBezTo>
                  <a:lnTo>
                    <a:pt x="4096" y="4764"/>
                  </a:lnTo>
                  <a:lnTo>
                    <a:pt x="4787" y="4764"/>
                  </a:lnTo>
                  <a:lnTo>
                    <a:pt x="4787" y="2716"/>
                  </a:lnTo>
                  <a:lnTo>
                    <a:pt x="2739" y="2716"/>
                  </a:lnTo>
                  <a:lnTo>
                    <a:pt x="2739" y="2049"/>
                  </a:lnTo>
                  <a:lnTo>
                    <a:pt x="3406" y="2049"/>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118"/>
          <p:cNvSpPr/>
          <p:nvPr/>
        </p:nvSpPr>
        <p:spPr>
          <a:xfrm>
            <a:off x="6429578"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118"/>
          <p:cNvGrpSpPr/>
          <p:nvPr/>
        </p:nvGrpSpPr>
        <p:grpSpPr>
          <a:xfrm>
            <a:off x="6552373" y="2689878"/>
            <a:ext cx="309925" cy="310567"/>
            <a:chOff x="6029896" y="6176267"/>
            <a:chExt cx="309925" cy="310567"/>
          </a:xfrm>
        </p:grpSpPr>
        <p:sp>
          <p:nvSpPr>
            <p:cNvPr id="6837" name="Google Shape;6837;p118"/>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8"/>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8"/>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8"/>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18"/>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18"/>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118"/>
          <p:cNvSpPr/>
          <p:nvPr/>
        </p:nvSpPr>
        <p:spPr>
          <a:xfrm>
            <a:off x="5582602"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118"/>
          <p:cNvGrpSpPr/>
          <p:nvPr/>
        </p:nvGrpSpPr>
        <p:grpSpPr>
          <a:xfrm>
            <a:off x="5705091" y="2690199"/>
            <a:ext cx="310540" cy="309925"/>
            <a:chOff x="5401227" y="6168625"/>
            <a:chExt cx="310540" cy="309925"/>
          </a:xfrm>
        </p:grpSpPr>
        <p:sp>
          <p:nvSpPr>
            <p:cNvPr id="6845" name="Google Shape;6845;p118"/>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18"/>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18"/>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18"/>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18"/>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18"/>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18"/>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18"/>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18"/>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18"/>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18"/>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18"/>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18"/>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118"/>
          <p:cNvSpPr/>
          <p:nvPr/>
        </p:nvSpPr>
        <p:spPr>
          <a:xfrm>
            <a:off x="4735627"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18"/>
          <p:cNvSpPr/>
          <p:nvPr/>
        </p:nvSpPr>
        <p:spPr>
          <a:xfrm>
            <a:off x="4885477" y="2691481"/>
            <a:ext cx="255817" cy="307360"/>
          </a:xfrm>
          <a:custGeom>
            <a:avLst/>
            <a:gdLst/>
            <a:ahLst/>
            <a:cxnLst/>
            <a:rect l="l" t="t" r="r" b="b"/>
            <a:pathLst>
              <a:path w="9574" h="11503" extrusionOk="0">
                <a:moveTo>
                  <a:pt x="4787" y="2382"/>
                </a:moveTo>
                <a:cubicBezTo>
                  <a:pt x="5168" y="2954"/>
                  <a:pt x="5811" y="3311"/>
                  <a:pt x="6478" y="3311"/>
                </a:cubicBezTo>
                <a:cubicBezTo>
                  <a:pt x="6668" y="3311"/>
                  <a:pt x="6835" y="3454"/>
                  <a:pt x="6835" y="3644"/>
                </a:cubicBezTo>
                <a:lnTo>
                  <a:pt x="6835" y="4668"/>
                </a:lnTo>
                <a:cubicBezTo>
                  <a:pt x="6835" y="5811"/>
                  <a:pt x="5906" y="6716"/>
                  <a:pt x="4787" y="6716"/>
                </a:cubicBezTo>
                <a:cubicBezTo>
                  <a:pt x="3644" y="6716"/>
                  <a:pt x="2739" y="5811"/>
                  <a:pt x="2739" y="4668"/>
                </a:cubicBezTo>
                <a:lnTo>
                  <a:pt x="2739" y="3644"/>
                </a:lnTo>
                <a:cubicBezTo>
                  <a:pt x="2739" y="3454"/>
                  <a:pt x="2882" y="3311"/>
                  <a:pt x="3072" y="3311"/>
                </a:cubicBezTo>
                <a:cubicBezTo>
                  <a:pt x="3763" y="3311"/>
                  <a:pt x="4406" y="2954"/>
                  <a:pt x="4787" y="2382"/>
                </a:cubicBezTo>
                <a:close/>
                <a:moveTo>
                  <a:pt x="4775" y="608"/>
                </a:moveTo>
                <a:cubicBezTo>
                  <a:pt x="6442" y="608"/>
                  <a:pt x="8109" y="1739"/>
                  <a:pt x="8192" y="4001"/>
                </a:cubicBezTo>
                <a:lnTo>
                  <a:pt x="8192" y="6716"/>
                </a:lnTo>
                <a:lnTo>
                  <a:pt x="6573" y="6716"/>
                </a:lnTo>
                <a:cubicBezTo>
                  <a:pt x="7168" y="6216"/>
                  <a:pt x="7502" y="5454"/>
                  <a:pt x="7502" y="4668"/>
                </a:cubicBezTo>
                <a:lnTo>
                  <a:pt x="7502" y="3644"/>
                </a:lnTo>
                <a:cubicBezTo>
                  <a:pt x="7502" y="3073"/>
                  <a:pt x="7049" y="2620"/>
                  <a:pt x="6478" y="2620"/>
                </a:cubicBezTo>
                <a:cubicBezTo>
                  <a:pt x="5716" y="2620"/>
                  <a:pt x="5120" y="2025"/>
                  <a:pt x="5120" y="1263"/>
                </a:cubicBezTo>
                <a:lnTo>
                  <a:pt x="4430" y="1263"/>
                </a:lnTo>
                <a:cubicBezTo>
                  <a:pt x="4430" y="2025"/>
                  <a:pt x="3810" y="2620"/>
                  <a:pt x="3072" y="2620"/>
                </a:cubicBezTo>
                <a:cubicBezTo>
                  <a:pt x="2501" y="2620"/>
                  <a:pt x="2048" y="3073"/>
                  <a:pt x="2048" y="3644"/>
                </a:cubicBezTo>
                <a:cubicBezTo>
                  <a:pt x="2024" y="4906"/>
                  <a:pt x="1977" y="5811"/>
                  <a:pt x="2977" y="6716"/>
                </a:cubicBezTo>
                <a:lnTo>
                  <a:pt x="1358" y="6716"/>
                </a:lnTo>
                <a:lnTo>
                  <a:pt x="1358" y="4001"/>
                </a:lnTo>
                <a:cubicBezTo>
                  <a:pt x="1441" y="1739"/>
                  <a:pt x="3108" y="608"/>
                  <a:pt x="4775" y="608"/>
                </a:cubicBezTo>
                <a:close/>
                <a:moveTo>
                  <a:pt x="5287" y="7359"/>
                </a:moveTo>
                <a:lnTo>
                  <a:pt x="5454" y="8407"/>
                </a:lnTo>
                <a:cubicBezTo>
                  <a:pt x="5263" y="8645"/>
                  <a:pt x="5025" y="8860"/>
                  <a:pt x="4787" y="9026"/>
                </a:cubicBezTo>
                <a:cubicBezTo>
                  <a:pt x="4525" y="8860"/>
                  <a:pt x="4287" y="8645"/>
                  <a:pt x="4096" y="8407"/>
                </a:cubicBezTo>
                <a:lnTo>
                  <a:pt x="4287" y="7359"/>
                </a:lnTo>
                <a:cubicBezTo>
                  <a:pt x="4453" y="7395"/>
                  <a:pt x="4620" y="7413"/>
                  <a:pt x="4787" y="7413"/>
                </a:cubicBezTo>
                <a:cubicBezTo>
                  <a:pt x="4953" y="7413"/>
                  <a:pt x="5120" y="7395"/>
                  <a:pt x="5287" y="7359"/>
                </a:cubicBezTo>
                <a:close/>
                <a:moveTo>
                  <a:pt x="2048" y="8812"/>
                </a:moveTo>
                <a:lnTo>
                  <a:pt x="2048" y="9598"/>
                </a:lnTo>
                <a:lnTo>
                  <a:pt x="2715" y="10288"/>
                </a:lnTo>
                <a:lnTo>
                  <a:pt x="2715" y="10812"/>
                </a:lnTo>
                <a:lnTo>
                  <a:pt x="667" y="10812"/>
                </a:lnTo>
                <a:lnTo>
                  <a:pt x="667" y="10479"/>
                </a:lnTo>
                <a:cubicBezTo>
                  <a:pt x="667" y="9669"/>
                  <a:pt x="1238" y="8979"/>
                  <a:pt x="2048" y="8812"/>
                </a:cubicBezTo>
                <a:close/>
                <a:moveTo>
                  <a:pt x="3525" y="8764"/>
                </a:moveTo>
                <a:cubicBezTo>
                  <a:pt x="3787" y="9098"/>
                  <a:pt x="4096" y="9383"/>
                  <a:pt x="4430" y="9622"/>
                </a:cubicBezTo>
                <a:lnTo>
                  <a:pt x="4430" y="10812"/>
                </a:lnTo>
                <a:lnTo>
                  <a:pt x="3406" y="10812"/>
                </a:lnTo>
                <a:lnTo>
                  <a:pt x="3406" y="10003"/>
                </a:lnTo>
                <a:lnTo>
                  <a:pt x="2739" y="9312"/>
                </a:lnTo>
                <a:lnTo>
                  <a:pt x="2739" y="8764"/>
                </a:lnTo>
                <a:close/>
                <a:moveTo>
                  <a:pt x="6835" y="8764"/>
                </a:moveTo>
                <a:lnTo>
                  <a:pt x="6835" y="9312"/>
                </a:lnTo>
                <a:lnTo>
                  <a:pt x="6144" y="10003"/>
                </a:lnTo>
                <a:lnTo>
                  <a:pt x="6144" y="10812"/>
                </a:lnTo>
                <a:lnTo>
                  <a:pt x="5120" y="10812"/>
                </a:lnTo>
                <a:lnTo>
                  <a:pt x="5120" y="9622"/>
                </a:lnTo>
                <a:cubicBezTo>
                  <a:pt x="5477" y="9383"/>
                  <a:pt x="5763" y="9098"/>
                  <a:pt x="6025" y="8764"/>
                </a:cubicBezTo>
                <a:close/>
                <a:moveTo>
                  <a:pt x="7502" y="8812"/>
                </a:moveTo>
                <a:cubicBezTo>
                  <a:pt x="8288" y="8979"/>
                  <a:pt x="8859" y="9669"/>
                  <a:pt x="8859" y="10479"/>
                </a:cubicBezTo>
                <a:lnTo>
                  <a:pt x="8859" y="10812"/>
                </a:lnTo>
                <a:lnTo>
                  <a:pt x="6811" y="10812"/>
                </a:lnTo>
                <a:lnTo>
                  <a:pt x="6811" y="10288"/>
                </a:lnTo>
                <a:lnTo>
                  <a:pt x="7502" y="9598"/>
                </a:lnTo>
                <a:lnTo>
                  <a:pt x="7502" y="8812"/>
                </a:lnTo>
                <a:close/>
                <a:moveTo>
                  <a:pt x="4787" y="1"/>
                </a:moveTo>
                <a:cubicBezTo>
                  <a:pt x="2548" y="1"/>
                  <a:pt x="738" y="1763"/>
                  <a:pt x="691" y="4001"/>
                </a:cubicBezTo>
                <a:lnTo>
                  <a:pt x="691" y="7407"/>
                </a:lnTo>
                <a:lnTo>
                  <a:pt x="3572" y="7407"/>
                </a:lnTo>
                <a:lnTo>
                  <a:pt x="3477" y="8097"/>
                </a:lnTo>
                <a:lnTo>
                  <a:pt x="2382" y="8097"/>
                </a:lnTo>
                <a:cubicBezTo>
                  <a:pt x="1072" y="8097"/>
                  <a:pt x="0" y="9145"/>
                  <a:pt x="0" y="10479"/>
                </a:cubicBezTo>
                <a:lnTo>
                  <a:pt x="0" y="11503"/>
                </a:lnTo>
                <a:lnTo>
                  <a:pt x="9573" y="11503"/>
                </a:lnTo>
                <a:lnTo>
                  <a:pt x="9573" y="10479"/>
                </a:lnTo>
                <a:cubicBezTo>
                  <a:pt x="9573" y="9160"/>
                  <a:pt x="8525" y="8097"/>
                  <a:pt x="7212" y="8097"/>
                </a:cubicBezTo>
                <a:cubicBezTo>
                  <a:pt x="7197" y="8097"/>
                  <a:pt x="7183" y="8097"/>
                  <a:pt x="7168" y="8097"/>
                </a:cubicBezTo>
                <a:lnTo>
                  <a:pt x="6097" y="8097"/>
                </a:lnTo>
                <a:lnTo>
                  <a:pt x="5978" y="7407"/>
                </a:lnTo>
                <a:lnTo>
                  <a:pt x="8883" y="7407"/>
                </a:lnTo>
                <a:lnTo>
                  <a:pt x="8883" y="4001"/>
                </a:lnTo>
                <a:cubicBezTo>
                  <a:pt x="8811" y="1763"/>
                  <a:pt x="7002"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18"/>
          <p:cNvSpPr/>
          <p:nvPr/>
        </p:nvSpPr>
        <p:spPr>
          <a:xfrm>
            <a:off x="3888652"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118"/>
          <p:cNvGrpSpPr/>
          <p:nvPr/>
        </p:nvGrpSpPr>
        <p:grpSpPr>
          <a:xfrm>
            <a:off x="4011447" y="2690212"/>
            <a:ext cx="309925" cy="309899"/>
            <a:chOff x="4168661" y="6184550"/>
            <a:chExt cx="309925" cy="309899"/>
          </a:xfrm>
        </p:grpSpPr>
        <p:sp>
          <p:nvSpPr>
            <p:cNvPr id="6862" name="Google Shape;6862;p118"/>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18"/>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18"/>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18"/>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18"/>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18"/>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18"/>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18"/>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18"/>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18"/>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18"/>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18"/>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18"/>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18"/>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18"/>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18"/>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18"/>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9" name="Google Shape;6879;p118"/>
          <p:cNvSpPr/>
          <p:nvPr/>
        </p:nvSpPr>
        <p:spPr>
          <a:xfrm>
            <a:off x="3041676"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0" name="Google Shape;6880;p118"/>
          <p:cNvGrpSpPr/>
          <p:nvPr/>
        </p:nvGrpSpPr>
        <p:grpSpPr>
          <a:xfrm>
            <a:off x="3164165" y="2689891"/>
            <a:ext cx="310540" cy="310540"/>
            <a:chOff x="3555891" y="6192192"/>
            <a:chExt cx="310540" cy="310540"/>
          </a:xfrm>
        </p:grpSpPr>
        <p:sp>
          <p:nvSpPr>
            <p:cNvPr id="6881" name="Google Shape;6881;p118"/>
            <p:cNvSpPr/>
            <p:nvPr/>
          </p:nvSpPr>
          <p:spPr>
            <a:xfrm>
              <a:off x="3592150" y="6228451"/>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18"/>
            <p:cNvSpPr/>
            <p:nvPr/>
          </p:nvSpPr>
          <p:spPr>
            <a:xfrm>
              <a:off x="3629050" y="6228451"/>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18"/>
            <p:cNvSpPr/>
            <p:nvPr/>
          </p:nvSpPr>
          <p:spPr>
            <a:xfrm>
              <a:off x="3665336" y="6228451"/>
              <a:ext cx="18464" cy="18490"/>
            </a:xfrm>
            <a:custGeom>
              <a:avLst/>
              <a:gdLst/>
              <a:ahLst/>
              <a:cxnLst/>
              <a:rect l="l" t="t" r="r" b="b"/>
              <a:pathLst>
                <a:path w="691"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18"/>
            <p:cNvSpPr/>
            <p:nvPr/>
          </p:nvSpPr>
          <p:spPr>
            <a:xfrm>
              <a:off x="3555891" y="6192192"/>
              <a:ext cx="310540" cy="310540"/>
            </a:xfrm>
            <a:custGeom>
              <a:avLst/>
              <a:gdLst/>
              <a:ahLst/>
              <a:cxnLst/>
              <a:rect l="l" t="t" r="r" b="b"/>
              <a:pathLst>
                <a:path w="11622" h="11622" extrusionOk="0">
                  <a:moveTo>
                    <a:pt x="10931" y="691"/>
                  </a:moveTo>
                  <a:lnTo>
                    <a:pt x="10931" y="2739"/>
                  </a:lnTo>
                  <a:lnTo>
                    <a:pt x="691" y="2739"/>
                  </a:lnTo>
                  <a:lnTo>
                    <a:pt x="691" y="691"/>
                  </a:lnTo>
                  <a:close/>
                  <a:moveTo>
                    <a:pt x="10931" y="3406"/>
                  </a:moveTo>
                  <a:lnTo>
                    <a:pt x="10931" y="10931"/>
                  </a:lnTo>
                  <a:lnTo>
                    <a:pt x="691" y="10931"/>
                  </a:lnTo>
                  <a:lnTo>
                    <a:pt x="691" y="3406"/>
                  </a:lnTo>
                  <a:close/>
                  <a:moveTo>
                    <a:pt x="0" y="0"/>
                  </a:moveTo>
                  <a:lnTo>
                    <a:pt x="0" y="11621"/>
                  </a:lnTo>
                  <a:lnTo>
                    <a:pt x="11622" y="11621"/>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18"/>
            <p:cNvSpPr/>
            <p:nvPr/>
          </p:nvSpPr>
          <p:spPr>
            <a:xfrm>
              <a:off x="3738495" y="622845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18"/>
            <p:cNvSpPr/>
            <p:nvPr/>
          </p:nvSpPr>
          <p:spPr>
            <a:xfrm>
              <a:off x="3592150" y="6301637"/>
              <a:ext cx="237380" cy="164194"/>
            </a:xfrm>
            <a:custGeom>
              <a:avLst/>
              <a:gdLst/>
              <a:ahLst/>
              <a:cxnLst/>
              <a:rect l="l" t="t" r="r" b="b"/>
              <a:pathLst>
                <a:path w="8884" h="6145" extrusionOk="0">
                  <a:moveTo>
                    <a:pt x="1382" y="2048"/>
                  </a:moveTo>
                  <a:lnTo>
                    <a:pt x="1382" y="4096"/>
                  </a:lnTo>
                  <a:lnTo>
                    <a:pt x="691" y="4096"/>
                  </a:lnTo>
                  <a:lnTo>
                    <a:pt x="691" y="2048"/>
                  </a:lnTo>
                  <a:close/>
                  <a:moveTo>
                    <a:pt x="4787" y="2048"/>
                  </a:moveTo>
                  <a:lnTo>
                    <a:pt x="4787" y="4096"/>
                  </a:lnTo>
                  <a:lnTo>
                    <a:pt x="4097" y="4096"/>
                  </a:lnTo>
                  <a:lnTo>
                    <a:pt x="4097" y="2048"/>
                  </a:lnTo>
                  <a:close/>
                  <a:moveTo>
                    <a:pt x="8193" y="2048"/>
                  </a:moveTo>
                  <a:lnTo>
                    <a:pt x="8193" y="4096"/>
                  </a:lnTo>
                  <a:lnTo>
                    <a:pt x="7526" y="4096"/>
                  </a:lnTo>
                  <a:lnTo>
                    <a:pt x="7526" y="2048"/>
                  </a:lnTo>
                  <a:close/>
                  <a:moveTo>
                    <a:pt x="691" y="0"/>
                  </a:moveTo>
                  <a:lnTo>
                    <a:pt x="691" y="1358"/>
                  </a:lnTo>
                  <a:lnTo>
                    <a:pt x="1" y="1358"/>
                  </a:lnTo>
                  <a:lnTo>
                    <a:pt x="1" y="4787"/>
                  </a:lnTo>
                  <a:lnTo>
                    <a:pt x="2049" y="4787"/>
                  </a:lnTo>
                  <a:lnTo>
                    <a:pt x="2049" y="1358"/>
                  </a:lnTo>
                  <a:lnTo>
                    <a:pt x="1382" y="1358"/>
                  </a:lnTo>
                  <a:lnTo>
                    <a:pt x="1382" y="691"/>
                  </a:lnTo>
                  <a:lnTo>
                    <a:pt x="4097" y="691"/>
                  </a:lnTo>
                  <a:lnTo>
                    <a:pt x="4097" y="1358"/>
                  </a:lnTo>
                  <a:lnTo>
                    <a:pt x="3430" y="1358"/>
                  </a:lnTo>
                  <a:lnTo>
                    <a:pt x="3430" y="4787"/>
                  </a:lnTo>
                  <a:lnTo>
                    <a:pt x="4097" y="4787"/>
                  </a:lnTo>
                  <a:lnTo>
                    <a:pt x="4097" y="6144"/>
                  </a:lnTo>
                  <a:lnTo>
                    <a:pt x="8193" y="6144"/>
                  </a:lnTo>
                  <a:lnTo>
                    <a:pt x="8193" y="4787"/>
                  </a:lnTo>
                  <a:lnTo>
                    <a:pt x="8883" y="4787"/>
                  </a:lnTo>
                  <a:lnTo>
                    <a:pt x="8883" y="1358"/>
                  </a:lnTo>
                  <a:lnTo>
                    <a:pt x="6835" y="1358"/>
                  </a:lnTo>
                  <a:lnTo>
                    <a:pt x="6835" y="4787"/>
                  </a:lnTo>
                  <a:lnTo>
                    <a:pt x="7526" y="4787"/>
                  </a:lnTo>
                  <a:lnTo>
                    <a:pt x="7526" y="5477"/>
                  </a:lnTo>
                  <a:lnTo>
                    <a:pt x="4787" y="5477"/>
                  </a:lnTo>
                  <a:lnTo>
                    <a:pt x="4787" y="4787"/>
                  </a:lnTo>
                  <a:lnTo>
                    <a:pt x="5478" y="4787"/>
                  </a:lnTo>
                  <a:lnTo>
                    <a:pt x="5478" y="1358"/>
                  </a:lnTo>
                  <a:lnTo>
                    <a:pt x="4787" y="1358"/>
                  </a:lnTo>
                  <a:lnTo>
                    <a:pt x="4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118"/>
          <p:cNvSpPr/>
          <p:nvPr/>
        </p:nvSpPr>
        <p:spPr>
          <a:xfrm>
            <a:off x="2194701"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8"/>
          <p:cNvSpPr/>
          <p:nvPr/>
        </p:nvSpPr>
        <p:spPr>
          <a:xfrm>
            <a:off x="2344550" y="1994607"/>
            <a:ext cx="255817" cy="310540"/>
          </a:xfrm>
          <a:custGeom>
            <a:avLst/>
            <a:gdLst/>
            <a:ahLst/>
            <a:cxnLst/>
            <a:rect l="l" t="t" r="r" b="b"/>
            <a:pathLst>
              <a:path w="9574" h="11622" extrusionOk="0">
                <a:moveTo>
                  <a:pt x="4906" y="691"/>
                </a:moveTo>
                <a:lnTo>
                  <a:pt x="4572" y="1382"/>
                </a:lnTo>
                <a:lnTo>
                  <a:pt x="7168" y="1382"/>
                </a:lnTo>
                <a:cubicBezTo>
                  <a:pt x="6978" y="1715"/>
                  <a:pt x="6859" y="2072"/>
                  <a:pt x="6835" y="2453"/>
                </a:cubicBezTo>
                <a:cubicBezTo>
                  <a:pt x="6716" y="2429"/>
                  <a:pt x="6597" y="2406"/>
                  <a:pt x="6478" y="2406"/>
                </a:cubicBezTo>
                <a:lnTo>
                  <a:pt x="2977" y="2406"/>
                </a:lnTo>
                <a:cubicBezTo>
                  <a:pt x="2882" y="2406"/>
                  <a:pt x="2810" y="2429"/>
                  <a:pt x="2715" y="2453"/>
                </a:cubicBezTo>
                <a:lnTo>
                  <a:pt x="2739" y="1882"/>
                </a:lnTo>
                <a:cubicBezTo>
                  <a:pt x="2739" y="1239"/>
                  <a:pt x="3263" y="691"/>
                  <a:pt x="3929" y="691"/>
                </a:cubicBezTo>
                <a:close/>
                <a:moveTo>
                  <a:pt x="6478" y="3072"/>
                </a:moveTo>
                <a:cubicBezTo>
                  <a:pt x="6668" y="3072"/>
                  <a:pt x="6835" y="3215"/>
                  <a:pt x="6835" y="3406"/>
                </a:cubicBezTo>
                <a:lnTo>
                  <a:pt x="6835" y="4787"/>
                </a:lnTo>
                <a:cubicBezTo>
                  <a:pt x="6787" y="6144"/>
                  <a:pt x="5787" y="6823"/>
                  <a:pt x="4787" y="6823"/>
                </a:cubicBezTo>
                <a:cubicBezTo>
                  <a:pt x="3787" y="6823"/>
                  <a:pt x="2786" y="6144"/>
                  <a:pt x="2739" y="4787"/>
                </a:cubicBezTo>
                <a:lnTo>
                  <a:pt x="2739" y="3406"/>
                </a:lnTo>
                <a:cubicBezTo>
                  <a:pt x="2739" y="3215"/>
                  <a:pt x="2882" y="3072"/>
                  <a:pt x="3072" y="3072"/>
                </a:cubicBezTo>
                <a:close/>
                <a:moveTo>
                  <a:pt x="5287" y="7454"/>
                </a:moveTo>
                <a:lnTo>
                  <a:pt x="5454" y="8407"/>
                </a:lnTo>
                <a:cubicBezTo>
                  <a:pt x="5275" y="8597"/>
                  <a:pt x="5031" y="8693"/>
                  <a:pt x="4787" y="8693"/>
                </a:cubicBezTo>
                <a:cubicBezTo>
                  <a:pt x="4543" y="8693"/>
                  <a:pt x="4299" y="8597"/>
                  <a:pt x="4120" y="8407"/>
                </a:cubicBezTo>
                <a:lnTo>
                  <a:pt x="4287" y="7454"/>
                </a:lnTo>
                <a:cubicBezTo>
                  <a:pt x="4453" y="7490"/>
                  <a:pt x="4620" y="7508"/>
                  <a:pt x="4787" y="7508"/>
                </a:cubicBezTo>
                <a:cubicBezTo>
                  <a:pt x="4953" y="7508"/>
                  <a:pt x="5120" y="7490"/>
                  <a:pt x="5287" y="7454"/>
                </a:cubicBezTo>
                <a:close/>
                <a:moveTo>
                  <a:pt x="2286" y="8883"/>
                </a:moveTo>
                <a:lnTo>
                  <a:pt x="2000" y="10074"/>
                </a:lnTo>
                <a:lnTo>
                  <a:pt x="2643" y="10407"/>
                </a:lnTo>
                <a:lnTo>
                  <a:pt x="2477" y="10907"/>
                </a:lnTo>
                <a:lnTo>
                  <a:pt x="667" y="10907"/>
                </a:lnTo>
                <a:lnTo>
                  <a:pt x="691" y="10574"/>
                </a:lnTo>
                <a:cubicBezTo>
                  <a:pt x="691" y="9669"/>
                  <a:pt x="1381" y="8931"/>
                  <a:pt x="2286" y="8883"/>
                </a:cubicBezTo>
                <a:close/>
                <a:moveTo>
                  <a:pt x="3620" y="8883"/>
                </a:moveTo>
                <a:cubicBezTo>
                  <a:pt x="3858" y="9097"/>
                  <a:pt x="4144" y="9240"/>
                  <a:pt x="4453" y="9336"/>
                </a:cubicBezTo>
                <a:lnTo>
                  <a:pt x="4453" y="10931"/>
                </a:lnTo>
                <a:lnTo>
                  <a:pt x="3215" y="10931"/>
                </a:lnTo>
                <a:lnTo>
                  <a:pt x="3501" y="10074"/>
                </a:lnTo>
                <a:lnTo>
                  <a:pt x="2786" y="9717"/>
                </a:lnTo>
                <a:lnTo>
                  <a:pt x="3001" y="8883"/>
                </a:lnTo>
                <a:close/>
                <a:moveTo>
                  <a:pt x="6573" y="8883"/>
                </a:moveTo>
                <a:lnTo>
                  <a:pt x="6787" y="9717"/>
                </a:lnTo>
                <a:lnTo>
                  <a:pt x="6073" y="10074"/>
                </a:lnTo>
                <a:lnTo>
                  <a:pt x="6382" y="10931"/>
                </a:lnTo>
                <a:lnTo>
                  <a:pt x="5144" y="10931"/>
                </a:lnTo>
                <a:lnTo>
                  <a:pt x="5144" y="9336"/>
                </a:lnTo>
                <a:cubicBezTo>
                  <a:pt x="5454" y="9264"/>
                  <a:pt x="5716" y="9097"/>
                  <a:pt x="5954" y="8883"/>
                </a:cubicBezTo>
                <a:close/>
                <a:moveTo>
                  <a:pt x="7287" y="8883"/>
                </a:moveTo>
                <a:lnTo>
                  <a:pt x="7287" y="8883"/>
                </a:lnTo>
                <a:cubicBezTo>
                  <a:pt x="8192" y="8955"/>
                  <a:pt x="8883" y="9693"/>
                  <a:pt x="8883" y="10598"/>
                </a:cubicBezTo>
                <a:lnTo>
                  <a:pt x="8883" y="10931"/>
                </a:lnTo>
                <a:lnTo>
                  <a:pt x="7097" y="10931"/>
                </a:lnTo>
                <a:lnTo>
                  <a:pt x="6930" y="10407"/>
                </a:lnTo>
                <a:lnTo>
                  <a:pt x="7573" y="10074"/>
                </a:lnTo>
                <a:lnTo>
                  <a:pt x="7287" y="8883"/>
                </a:lnTo>
                <a:close/>
                <a:moveTo>
                  <a:pt x="3929" y="0"/>
                </a:moveTo>
                <a:cubicBezTo>
                  <a:pt x="2882" y="0"/>
                  <a:pt x="2048" y="858"/>
                  <a:pt x="2048" y="1882"/>
                </a:cubicBezTo>
                <a:lnTo>
                  <a:pt x="2048" y="4787"/>
                </a:lnTo>
                <a:cubicBezTo>
                  <a:pt x="2048" y="5859"/>
                  <a:pt x="2667" y="6811"/>
                  <a:pt x="3620" y="7264"/>
                </a:cubicBezTo>
                <a:lnTo>
                  <a:pt x="3477" y="8192"/>
                </a:lnTo>
                <a:lnTo>
                  <a:pt x="2382" y="8192"/>
                </a:lnTo>
                <a:cubicBezTo>
                  <a:pt x="1072" y="8192"/>
                  <a:pt x="0" y="9264"/>
                  <a:pt x="0" y="10574"/>
                </a:cubicBezTo>
                <a:lnTo>
                  <a:pt x="0" y="11622"/>
                </a:lnTo>
                <a:lnTo>
                  <a:pt x="9573" y="11622"/>
                </a:lnTo>
                <a:lnTo>
                  <a:pt x="9573" y="10598"/>
                </a:lnTo>
                <a:cubicBezTo>
                  <a:pt x="9573" y="9264"/>
                  <a:pt x="8502" y="8216"/>
                  <a:pt x="7192" y="8216"/>
                </a:cubicBezTo>
                <a:lnTo>
                  <a:pt x="7168" y="8192"/>
                </a:lnTo>
                <a:lnTo>
                  <a:pt x="6097" y="8192"/>
                </a:lnTo>
                <a:lnTo>
                  <a:pt x="5930" y="7264"/>
                </a:lnTo>
                <a:cubicBezTo>
                  <a:pt x="6906" y="6811"/>
                  <a:pt x="7502" y="5835"/>
                  <a:pt x="7502" y="4787"/>
                </a:cubicBezTo>
                <a:lnTo>
                  <a:pt x="7502" y="2691"/>
                </a:lnTo>
                <a:cubicBezTo>
                  <a:pt x="7502" y="1739"/>
                  <a:pt x="8073" y="1310"/>
                  <a:pt x="8669" y="691"/>
                </a:cubicBezTo>
                <a:lnTo>
                  <a:pt x="5668" y="691"/>
                </a:lnTo>
                <a:lnTo>
                  <a:pt x="6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18"/>
          <p:cNvSpPr/>
          <p:nvPr/>
        </p:nvSpPr>
        <p:spPr>
          <a:xfrm>
            <a:off x="1347725"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118"/>
          <p:cNvGrpSpPr/>
          <p:nvPr/>
        </p:nvGrpSpPr>
        <p:grpSpPr>
          <a:xfrm>
            <a:off x="1470534" y="1994594"/>
            <a:ext cx="309899" cy="310567"/>
            <a:chOff x="2307426" y="5730845"/>
            <a:chExt cx="309899" cy="310567"/>
          </a:xfrm>
        </p:grpSpPr>
        <p:sp>
          <p:nvSpPr>
            <p:cNvPr id="6891" name="Google Shape;6891;p118"/>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8"/>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8"/>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8"/>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8"/>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18"/>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118"/>
          <p:cNvSpPr/>
          <p:nvPr/>
        </p:nvSpPr>
        <p:spPr>
          <a:xfrm>
            <a:off x="7276553"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18"/>
          <p:cNvSpPr/>
          <p:nvPr/>
        </p:nvSpPr>
        <p:spPr>
          <a:xfrm>
            <a:off x="7408260" y="1980823"/>
            <a:ext cx="292103" cy="310567"/>
          </a:xfrm>
          <a:custGeom>
            <a:avLst/>
            <a:gdLst/>
            <a:ahLst/>
            <a:cxnLst/>
            <a:rect l="l" t="t" r="r" b="b"/>
            <a:pathLst>
              <a:path w="10932" h="11623" extrusionOk="0">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18"/>
          <p:cNvSpPr/>
          <p:nvPr/>
        </p:nvSpPr>
        <p:spPr>
          <a:xfrm>
            <a:off x="6429578"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118"/>
          <p:cNvGrpSpPr/>
          <p:nvPr/>
        </p:nvGrpSpPr>
        <p:grpSpPr>
          <a:xfrm>
            <a:off x="6552373" y="1994928"/>
            <a:ext cx="309925" cy="309899"/>
            <a:chOff x="6029896" y="5739128"/>
            <a:chExt cx="309925" cy="309899"/>
          </a:xfrm>
        </p:grpSpPr>
        <p:sp>
          <p:nvSpPr>
            <p:cNvPr id="6901" name="Google Shape;6901;p118"/>
            <p:cNvSpPr/>
            <p:nvPr/>
          </p:nvSpPr>
          <p:spPr>
            <a:xfrm>
              <a:off x="6029896" y="5739128"/>
              <a:ext cx="309925" cy="309899"/>
            </a:xfrm>
            <a:custGeom>
              <a:avLst/>
              <a:gdLst/>
              <a:ahLst/>
              <a:cxnLst/>
              <a:rect l="l" t="t" r="r" b="b"/>
              <a:pathLst>
                <a:path w="11599" h="11598" extrusionOk="0">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18"/>
            <p:cNvSpPr/>
            <p:nvPr/>
          </p:nvSpPr>
          <p:spPr>
            <a:xfrm>
              <a:off x="6065781" y="5775227"/>
              <a:ext cx="237781" cy="127641"/>
            </a:xfrm>
            <a:custGeom>
              <a:avLst/>
              <a:gdLst/>
              <a:ahLst/>
              <a:cxnLst/>
              <a:rect l="l" t="t" r="r" b="b"/>
              <a:pathLst>
                <a:path w="8899" h="4777" extrusionOk="0">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18"/>
            <p:cNvSpPr/>
            <p:nvPr/>
          </p:nvSpPr>
          <p:spPr>
            <a:xfrm>
              <a:off x="6093543" y="5921118"/>
              <a:ext cx="72572" cy="18464"/>
            </a:xfrm>
            <a:custGeom>
              <a:avLst/>
              <a:gdLst/>
              <a:ahLst/>
              <a:cxnLst/>
              <a:rect l="l" t="t" r="r" b="b"/>
              <a:pathLst>
                <a:path w="2716" h="691" extrusionOk="0">
                  <a:moveTo>
                    <a:pt x="0" y="0"/>
                  </a:moveTo>
                  <a:lnTo>
                    <a:pt x="0" y="691"/>
                  </a:lnTo>
                  <a:lnTo>
                    <a:pt x="2715" y="691"/>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18"/>
            <p:cNvSpPr/>
            <p:nvPr/>
          </p:nvSpPr>
          <p:spPr>
            <a:xfrm>
              <a:off x="6202988" y="5921118"/>
              <a:ext cx="73213" cy="18464"/>
            </a:xfrm>
            <a:custGeom>
              <a:avLst/>
              <a:gdLst/>
              <a:ahLst/>
              <a:cxnLst/>
              <a:rect l="l" t="t" r="r" b="b"/>
              <a:pathLst>
                <a:path w="2740" h="691" extrusionOk="0">
                  <a:moveTo>
                    <a:pt x="0" y="0"/>
                  </a:moveTo>
                  <a:lnTo>
                    <a:pt x="0" y="691"/>
                  </a:lnTo>
                  <a:lnTo>
                    <a:pt x="2739" y="691"/>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5" name="Google Shape;6905;p118"/>
          <p:cNvSpPr/>
          <p:nvPr/>
        </p:nvSpPr>
        <p:spPr>
          <a:xfrm>
            <a:off x="5582602"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6" name="Google Shape;6906;p118"/>
          <p:cNvGrpSpPr/>
          <p:nvPr/>
        </p:nvGrpSpPr>
        <p:grpSpPr>
          <a:xfrm>
            <a:off x="5705398" y="2021955"/>
            <a:ext cx="309925" cy="255844"/>
            <a:chOff x="5409484" y="5758206"/>
            <a:chExt cx="309925" cy="255844"/>
          </a:xfrm>
        </p:grpSpPr>
        <p:sp>
          <p:nvSpPr>
            <p:cNvPr id="6907" name="Google Shape;6907;p118"/>
            <p:cNvSpPr/>
            <p:nvPr/>
          </p:nvSpPr>
          <p:spPr>
            <a:xfrm>
              <a:off x="5409484" y="5758206"/>
              <a:ext cx="282564" cy="255844"/>
            </a:xfrm>
            <a:custGeom>
              <a:avLst/>
              <a:gdLst/>
              <a:ahLst/>
              <a:cxnLst/>
              <a:rect l="l" t="t" r="r" b="b"/>
              <a:pathLst>
                <a:path w="10575" h="9575" extrusionOk="0">
                  <a:moveTo>
                    <a:pt x="9217" y="3406"/>
                  </a:moveTo>
                  <a:cubicBezTo>
                    <a:pt x="9622" y="3454"/>
                    <a:pt x="9622" y="4049"/>
                    <a:pt x="9217" y="4097"/>
                  </a:cubicBezTo>
                  <a:lnTo>
                    <a:pt x="8884" y="4097"/>
                  </a:lnTo>
                  <a:lnTo>
                    <a:pt x="8884" y="3406"/>
                  </a:lnTo>
                  <a:close/>
                  <a:moveTo>
                    <a:pt x="1358" y="2596"/>
                  </a:moveTo>
                  <a:lnTo>
                    <a:pt x="1358" y="4906"/>
                  </a:lnTo>
                  <a:lnTo>
                    <a:pt x="691" y="4573"/>
                  </a:lnTo>
                  <a:lnTo>
                    <a:pt x="691" y="2954"/>
                  </a:lnTo>
                  <a:lnTo>
                    <a:pt x="1358" y="2596"/>
                  </a:lnTo>
                  <a:close/>
                  <a:moveTo>
                    <a:pt x="3763" y="2382"/>
                  </a:moveTo>
                  <a:lnTo>
                    <a:pt x="3763" y="5121"/>
                  </a:lnTo>
                  <a:lnTo>
                    <a:pt x="2049" y="5121"/>
                  </a:lnTo>
                  <a:lnTo>
                    <a:pt x="2049" y="2382"/>
                  </a:lnTo>
                  <a:close/>
                  <a:moveTo>
                    <a:pt x="6812" y="1501"/>
                  </a:moveTo>
                  <a:lnTo>
                    <a:pt x="6812" y="6026"/>
                  </a:lnTo>
                  <a:lnTo>
                    <a:pt x="4430" y="5216"/>
                  </a:lnTo>
                  <a:lnTo>
                    <a:pt x="4430" y="2287"/>
                  </a:lnTo>
                  <a:lnTo>
                    <a:pt x="6812" y="1501"/>
                  </a:lnTo>
                  <a:close/>
                  <a:moveTo>
                    <a:pt x="8193" y="691"/>
                  </a:moveTo>
                  <a:lnTo>
                    <a:pt x="8193" y="6835"/>
                  </a:lnTo>
                  <a:lnTo>
                    <a:pt x="7502" y="6835"/>
                  </a:lnTo>
                  <a:lnTo>
                    <a:pt x="7502" y="691"/>
                  </a:lnTo>
                  <a:close/>
                  <a:moveTo>
                    <a:pt x="2739" y="5811"/>
                  </a:moveTo>
                  <a:lnTo>
                    <a:pt x="2739" y="8883"/>
                  </a:lnTo>
                  <a:lnTo>
                    <a:pt x="2049" y="8883"/>
                  </a:lnTo>
                  <a:lnTo>
                    <a:pt x="2049" y="5811"/>
                  </a:lnTo>
                  <a:close/>
                  <a:moveTo>
                    <a:pt x="6836" y="1"/>
                  </a:moveTo>
                  <a:lnTo>
                    <a:pt x="6836" y="787"/>
                  </a:lnTo>
                  <a:lnTo>
                    <a:pt x="4049" y="1715"/>
                  </a:lnTo>
                  <a:lnTo>
                    <a:pt x="1620" y="1715"/>
                  </a:lnTo>
                  <a:lnTo>
                    <a:pt x="1" y="2525"/>
                  </a:lnTo>
                  <a:lnTo>
                    <a:pt x="1" y="5002"/>
                  </a:lnTo>
                  <a:lnTo>
                    <a:pt x="1358" y="5669"/>
                  </a:lnTo>
                  <a:lnTo>
                    <a:pt x="1358" y="9574"/>
                  </a:lnTo>
                  <a:lnTo>
                    <a:pt x="3406" y="9574"/>
                  </a:lnTo>
                  <a:lnTo>
                    <a:pt x="3406" y="7526"/>
                  </a:lnTo>
                  <a:lnTo>
                    <a:pt x="4097" y="7526"/>
                  </a:lnTo>
                  <a:lnTo>
                    <a:pt x="4097" y="6835"/>
                  </a:lnTo>
                  <a:lnTo>
                    <a:pt x="3406" y="6835"/>
                  </a:lnTo>
                  <a:lnTo>
                    <a:pt x="3406" y="5811"/>
                  </a:lnTo>
                  <a:lnTo>
                    <a:pt x="4025" y="5811"/>
                  </a:lnTo>
                  <a:lnTo>
                    <a:pt x="6812" y="6740"/>
                  </a:lnTo>
                  <a:lnTo>
                    <a:pt x="6812" y="7526"/>
                  </a:lnTo>
                  <a:lnTo>
                    <a:pt x="8860" y="7526"/>
                  </a:lnTo>
                  <a:lnTo>
                    <a:pt x="8860" y="4787"/>
                  </a:lnTo>
                  <a:lnTo>
                    <a:pt x="9217" y="4787"/>
                  </a:lnTo>
                  <a:cubicBezTo>
                    <a:pt x="10574" y="4787"/>
                    <a:pt x="10574" y="2739"/>
                    <a:pt x="9217" y="2739"/>
                  </a:cubicBezTo>
                  <a:lnTo>
                    <a:pt x="8884" y="2739"/>
                  </a:lnTo>
                  <a:lnTo>
                    <a:pt x="8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18"/>
            <p:cNvSpPr/>
            <p:nvPr/>
          </p:nvSpPr>
          <p:spPr>
            <a:xfrm>
              <a:off x="5700919" y="5849214"/>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18"/>
            <p:cNvSpPr/>
            <p:nvPr/>
          </p:nvSpPr>
          <p:spPr>
            <a:xfrm>
              <a:off x="5681200" y="5807210"/>
              <a:ext cx="26105" cy="25464"/>
            </a:xfrm>
            <a:custGeom>
              <a:avLst/>
              <a:gdLst/>
              <a:ahLst/>
              <a:cxnLst/>
              <a:rect l="l" t="t" r="r" b="b"/>
              <a:pathLst>
                <a:path w="977" h="953" extrusionOk="0">
                  <a:moveTo>
                    <a:pt x="477" y="0"/>
                  </a:moveTo>
                  <a:lnTo>
                    <a:pt x="1" y="477"/>
                  </a:lnTo>
                  <a:lnTo>
                    <a:pt x="477" y="953"/>
                  </a:lnTo>
                  <a:lnTo>
                    <a:pt x="977"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18"/>
            <p:cNvSpPr/>
            <p:nvPr/>
          </p:nvSpPr>
          <p:spPr>
            <a:xfrm>
              <a:off x="5681200" y="5884191"/>
              <a:ext cx="26105" cy="26132"/>
            </a:xfrm>
            <a:custGeom>
              <a:avLst/>
              <a:gdLst/>
              <a:ahLst/>
              <a:cxnLst/>
              <a:rect l="l" t="t" r="r" b="b"/>
              <a:pathLst>
                <a:path w="977" h="978" extrusionOk="0">
                  <a:moveTo>
                    <a:pt x="477" y="1"/>
                  </a:moveTo>
                  <a:lnTo>
                    <a:pt x="1" y="501"/>
                  </a:lnTo>
                  <a:lnTo>
                    <a:pt x="477" y="977"/>
                  </a:ln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118"/>
          <p:cNvSpPr/>
          <p:nvPr/>
        </p:nvSpPr>
        <p:spPr>
          <a:xfrm>
            <a:off x="4735627"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8"/>
          <p:cNvSpPr/>
          <p:nvPr/>
        </p:nvSpPr>
        <p:spPr>
          <a:xfrm>
            <a:off x="4858115" y="1994928"/>
            <a:ext cx="310540" cy="309899"/>
          </a:xfrm>
          <a:custGeom>
            <a:avLst/>
            <a:gdLst/>
            <a:ahLst/>
            <a:cxnLst/>
            <a:rect l="l" t="t" r="r" b="b"/>
            <a:pathLst>
              <a:path w="11622" h="11598" extrusionOk="0">
                <a:moveTo>
                  <a:pt x="5454" y="667"/>
                </a:moveTo>
                <a:lnTo>
                  <a:pt x="5454" y="2715"/>
                </a:lnTo>
                <a:lnTo>
                  <a:pt x="6144" y="2715"/>
                </a:lnTo>
                <a:cubicBezTo>
                  <a:pt x="6668" y="2715"/>
                  <a:pt x="6978" y="2382"/>
                  <a:pt x="7168" y="2382"/>
                </a:cubicBezTo>
                <a:cubicBezTo>
                  <a:pt x="8026" y="2429"/>
                  <a:pt x="8026" y="3691"/>
                  <a:pt x="7168" y="3739"/>
                </a:cubicBezTo>
                <a:cubicBezTo>
                  <a:pt x="6978" y="3739"/>
                  <a:pt x="6668" y="3406"/>
                  <a:pt x="6144" y="3406"/>
                </a:cubicBezTo>
                <a:lnTo>
                  <a:pt x="5454" y="3406"/>
                </a:lnTo>
                <a:lnTo>
                  <a:pt x="5454" y="5454"/>
                </a:lnTo>
                <a:lnTo>
                  <a:pt x="4096" y="5454"/>
                </a:lnTo>
                <a:cubicBezTo>
                  <a:pt x="4096" y="5311"/>
                  <a:pt x="4168" y="5168"/>
                  <a:pt x="4239" y="5025"/>
                </a:cubicBezTo>
                <a:cubicBezTo>
                  <a:pt x="4805" y="4200"/>
                  <a:pt x="4087" y="3072"/>
                  <a:pt x="3103" y="3072"/>
                </a:cubicBezTo>
                <a:cubicBezTo>
                  <a:pt x="3093" y="3072"/>
                  <a:pt x="3082" y="3072"/>
                  <a:pt x="3072" y="3072"/>
                </a:cubicBezTo>
                <a:cubicBezTo>
                  <a:pt x="2096" y="3072"/>
                  <a:pt x="1334" y="4192"/>
                  <a:pt x="1905" y="5025"/>
                </a:cubicBezTo>
                <a:cubicBezTo>
                  <a:pt x="1977" y="5168"/>
                  <a:pt x="2048" y="5311"/>
                  <a:pt x="2048" y="5454"/>
                </a:cubicBezTo>
                <a:lnTo>
                  <a:pt x="691" y="5454"/>
                </a:lnTo>
                <a:lnTo>
                  <a:pt x="691" y="667"/>
                </a:lnTo>
                <a:close/>
                <a:moveTo>
                  <a:pt x="10931" y="667"/>
                </a:moveTo>
                <a:lnTo>
                  <a:pt x="10931" y="5454"/>
                </a:lnTo>
                <a:lnTo>
                  <a:pt x="8883" y="5454"/>
                </a:lnTo>
                <a:lnTo>
                  <a:pt x="8883" y="6144"/>
                </a:lnTo>
                <a:cubicBezTo>
                  <a:pt x="8883" y="6668"/>
                  <a:pt x="9216" y="6954"/>
                  <a:pt x="9216" y="7168"/>
                </a:cubicBezTo>
                <a:cubicBezTo>
                  <a:pt x="9192" y="7585"/>
                  <a:pt x="8865" y="7794"/>
                  <a:pt x="8538" y="7794"/>
                </a:cubicBezTo>
                <a:cubicBezTo>
                  <a:pt x="8210" y="7794"/>
                  <a:pt x="7883" y="7585"/>
                  <a:pt x="7859" y="7168"/>
                </a:cubicBezTo>
                <a:cubicBezTo>
                  <a:pt x="7859" y="6954"/>
                  <a:pt x="8192" y="6668"/>
                  <a:pt x="8192" y="6144"/>
                </a:cubicBezTo>
                <a:lnTo>
                  <a:pt x="8192" y="5454"/>
                </a:lnTo>
                <a:lnTo>
                  <a:pt x="6144" y="5454"/>
                </a:lnTo>
                <a:lnTo>
                  <a:pt x="6144" y="4096"/>
                </a:lnTo>
                <a:cubicBezTo>
                  <a:pt x="6287" y="4096"/>
                  <a:pt x="6430" y="4144"/>
                  <a:pt x="6573" y="4239"/>
                </a:cubicBezTo>
                <a:cubicBezTo>
                  <a:pt x="6769" y="4368"/>
                  <a:pt x="6983" y="4426"/>
                  <a:pt x="7194" y="4426"/>
                </a:cubicBezTo>
                <a:cubicBezTo>
                  <a:pt x="7880" y="4426"/>
                  <a:pt x="8544" y="3819"/>
                  <a:pt x="8526" y="3072"/>
                </a:cubicBezTo>
                <a:cubicBezTo>
                  <a:pt x="8544" y="2307"/>
                  <a:pt x="7879" y="1695"/>
                  <a:pt x="7192" y="1695"/>
                </a:cubicBezTo>
                <a:cubicBezTo>
                  <a:pt x="6982" y="1695"/>
                  <a:pt x="6769" y="1753"/>
                  <a:pt x="6573" y="1882"/>
                </a:cubicBezTo>
                <a:cubicBezTo>
                  <a:pt x="6430" y="1977"/>
                  <a:pt x="6287" y="2024"/>
                  <a:pt x="6144" y="2048"/>
                </a:cubicBezTo>
                <a:lnTo>
                  <a:pt x="6144" y="667"/>
                </a:lnTo>
                <a:close/>
                <a:moveTo>
                  <a:pt x="3072" y="3751"/>
                </a:moveTo>
                <a:cubicBezTo>
                  <a:pt x="3417" y="3751"/>
                  <a:pt x="3763" y="3977"/>
                  <a:pt x="3763" y="4430"/>
                </a:cubicBezTo>
                <a:cubicBezTo>
                  <a:pt x="3763" y="4620"/>
                  <a:pt x="3429" y="4906"/>
                  <a:pt x="3406" y="5382"/>
                </a:cubicBezTo>
                <a:lnTo>
                  <a:pt x="3406" y="6144"/>
                </a:lnTo>
                <a:lnTo>
                  <a:pt x="5454" y="6144"/>
                </a:lnTo>
                <a:lnTo>
                  <a:pt x="5454" y="7502"/>
                </a:lnTo>
                <a:cubicBezTo>
                  <a:pt x="5311" y="7478"/>
                  <a:pt x="5168" y="7430"/>
                  <a:pt x="5049" y="7359"/>
                </a:cubicBezTo>
                <a:cubicBezTo>
                  <a:pt x="4850" y="7223"/>
                  <a:pt x="4633" y="7162"/>
                  <a:pt x="4417" y="7162"/>
                </a:cubicBezTo>
                <a:cubicBezTo>
                  <a:pt x="3727" y="7162"/>
                  <a:pt x="3054" y="7782"/>
                  <a:pt x="3072" y="8526"/>
                </a:cubicBezTo>
                <a:cubicBezTo>
                  <a:pt x="3054" y="9270"/>
                  <a:pt x="3727" y="9889"/>
                  <a:pt x="4417" y="9889"/>
                </a:cubicBezTo>
                <a:cubicBezTo>
                  <a:pt x="4633" y="9889"/>
                  <a:pt x="4850" y="9829"/>
                  <a:pt x="5049" y="9693"/>
                </a:cubicBezTo>
                <a:cubicBezTo>
                  <a:pt x="5168" y="9597"/>
                  <a:pt x="5311" y="9550"/>
                  <a:pt x="5454" y="9550"/>
                </a:cubicBezTo>
                <a:lnTo>
                  <a:pt x="5454" y="10907"/>
                </a:lnTo>
                <a:lnTo>
                  <a:pt x="691" y="10907"/>
                </a:lnTo>
                <a:lnTo>
                  <a:pt x="691" y="6144"/>
                </a:lnTo>
                <a:lnTo>
                  <a:pt x="2739" y="6144"/>
                </a:lnTo>
                <a:lnTo>
                  <a:pt x="2739" y="5382"/>
                </a:lnTo>
                <a:cubicBezTo>
                  <a:pt x="2715" y="4906"/>
                  <a:pt x="2382" y="4620"/>
                  <a:pt x="2382" y="4430"/>
                </a:cubicBezTo>
                <a:cubicBezTo>
                  <a:pt x="2382" y="3977"/>
                  <a:pt x="2727" y="3751"/>
                  <a:pt x="3072" y="3751"/>
                </a:cubicBezTo>
                <a:close/>
                <a:moveTo>
                  <a:pt x="10931" y="6144"/>
                </a:moveTo>
                <a:lnTo>
                  <a:pt x="10931" y="10907"/>
                </a:lnTo>
                <a:lnTo>
                  <a:pt x="6144" y="10907"/>
                </a:lnTo>
                <a:lnTo>
                  <a:pt x="6144" y="8859"/>
                </a:lnTo>
                <a:lnTo>
                  <a:pt x="5454" y="8859"/>
                </a:lnTo>
                <a:cubicBezTo>
                  <a:pt x="4930" y="8859"/>
                  <a:pt x="4644" y="9216"/>
                  <a:pt x="4430" y="9216"/>
                </a:cubicBezTo>
                <a:cubicBezTo>
                  <a:pt x="3596" y="9145"/>
                  <a:pt x="3596" y="7907"/>
                  <a:pt x="4430" y="7835"/>
                </a:cubicBezTo>
                <a:cubicBezTo>
                  <a:pt x="4644" y="7835"/>
                  <a:pt x="4930" y="8192"/>
                  <a:pt x="5454" y="8192"/>
                </a:cubicBezTo>
                <a:lnTo>
                  <a:pt x="6144" y="8192"/>
                </a:lnTo>
                <a:lnTo>
                  <a:pt x="6144" y="6144"/>
                </a:lnTo>
                <a:lnTo>
                  <a:pt x="7502" y="6144"/>
                </a:lnTo>
                <a:cubicBezTo>
                  <a:pt x="7502" y="6287"/>
                  <a:pt x="7454" y="6430"/>
                  <a:pt x="7359" y="6549"/>
                </a:cubicBezTo>
                <a:cubicBezTo>
                  <a:pt x="6817" y="7374"/>
                  <a:pt x="7535" y="8526"/>
                  <a:pt x="8496" y="8526"/>
                </a:cubicBezTo>
                <a:cubicBezTo>
                  <a:pt x="8506" y="8526"/>
                  <a:pt x="8516" y="8526"/>
                  <a:pt x="8526" y="8526"/>
                </a:cubicBezTo>
                <a:cubicBezTo>
                  <a:pt x="9526" y="8502"/>
                  <a:pt x="10264" y="7383"/>
                  <a:pt x="9716" y="6549"/>
                </a:cubicBezTo>
                <a:cubicBezTo>
                  <a:pt x="9621" y="6430"/>
                  <a:pt x="9573" y="6287"/>
                  <a:pt x="9550" y="6144"/>
                </a:cubicBezTo>
                <a:close/>
                <a:moveTo>
                  <a:pt x="0" y="0"/>
                </a:moveTo>
                <a:lnTo>
                  <a:pt x="0" y="11598"/>
                </a:lnTo>
                <a:lnTo>
                  <a:pt x="11622" y="11598"/>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18"/>
          <p:cNvSpPr/>
          <p:nvPr/>
        </p:nvSpPr>
        <p:spPr>
          <a:xfrm>
            <a:off x="3888652"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4" name="Google Shape;6914;p118"/>
          <p:cNvGrpSpPr/>
          <p:nvPr/>
        </p:nvGrpSpPr>
        <p:grpSpPr>
          <a:xfrm>
            <a:off x="4029590" y="1994594"/>
            <a:ext cx="273640" cy="310567"/>
            <a:chOff x="4178841" y="5730845"/>
            <a:chExt cx="273640" cy="310567"/>
          </a:xfrm>
        </p:grpSpPr>
        <p:sp>
          <p:nvSpPr>
            <p:cNvPr id="6915" name="Google Shape;6915;p118"/>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18"/>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18"/>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118"/>
          <p:cNvSpPr/>
          <p:nvPr/>
        </p:nvSpPr>
        <p:spPr>
          <a:xfrm>
            <a:off x="3041676"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118"/>
          <p:cNvGrpSpPr/>
          <p:nvPr/>
        </p:nvGrpSpPr>
        <p:grpSpPr>
          <a:xfrm>
            <a:off x="3164165" y="1994594"/>
            <a:ext cx="310540" cy="310567"/>
            <a:chOff x="3555891" y="5730845"/>
            <a:chExt cx="310540" cy="310567"/>
          </a:xfrm>
        </p:grpSpPr>
        <p:sp>
          <p:nvSpPr>
            <p:cNvPr id="6920" name="Google Shape;6920;p118"/>
            <p:cNvSpPr/>
            <p:nvPr/>
          </p:nvSpPr>
          <p:spPr>
            <a:xfrm>
              <a:off x="3592150" y="5767130"/>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18"/>
            <p:cNvSpPr/>
            <p:nvPr/>
          </p:nvSpPr>
          <p:spPr>
            <a:xfrm>
              <a:off x="3629050" y="5767130"/>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18"/>
            <p:cNvSpPr/>
            <p:nvPr/>
          </p:nvSpPr>
          <p:spPr>
            <a:xfrm>
              <a:off x="3665336" y="5767130"/>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18"/>
            <p:cNvSpPr/>
            <p:nvPr/>
          </p:nvSpPr>
          <p:spPr>
            <a:xfrm>
              <a:off x="3555891" y="5730845"/>
              <a:ext cx="310540" cy="310567"/>
            </a:xfrm>
            <a:custGeom>
              <a:avLst/>
              <a:gdLst/>
              <a:ahLst/>
              <a:cxnLst/>
              <a:rect l="l" t="t" r="r" b="b"/>
              <a:pathLst>
                <a:path w="11622" h="11623" extrusionOk="0">
                  <a:moveTo>
                    <a:pt x="10931" y="691"/>
                  </a:moveTo>
                  <a:lnTo>
                    <a:pt x="10931" y="2739"/>
                  </a:lnTo>
                  <a:lnTo>
                    <a:pt x="691" y="2739"/>
                  </a:lnTo>
                  <a:lnTo>
                    <a:pt x="691" y="691"/>
                  </a:lnTo>
                  <a:close/>
                  <a:moveTo>
                    <a:pt x="10931" y="3406"/>
                  </a:moveTo>
                  <a:lnTo>
                    <a:pt x="10931" y="10931"/>
                  </a:lnTo>
                  <a:lnTo>
                    <a:pt x="691" y="10931"/>
                  </a:lnTo>
                  <a:lnTo>
                    <a:pt x="691" y="3406"/>
                  </a:lnTo>
                  <a:close/>
                  <a:moveTo>
                    <a:pt x="0" y="1"/>
                  </a:moveTo>
                  <a:lnTo>
                    <a:pt x="0" y="11622"/>
                  </a:lnTo>
                  <a:lnTo>
                    <a:pt x="11622" y="11622"/>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18"/>
            <p:cNvSpPr/>
            <p:nvPr/>
          </p:nvSpPr>
          <p:spPr>
            <a:xfrm>
              <a:off x="3738495" y="5767130"/>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8"/>
            <p:cNvSpPr/>
            <p:nvPr/>
          </p:nvSpPr>
          <p:spPr>
            <a:xfrm>
              <a:off x="3592150" y="5986662"/>
              <a:ext cx="109472" cy="17822"/>
            </a:xfrm>
            <a:custGeom>
              <a:avLst/>
              <a:gdLst/>
              <a:ahLst/>
              <a:cxnLst/>
              <a:rect l="l" t="t" r="r" b="b"/>
              <a:pathLst>
                <a:path w="4097" h="667" extrusionOk="0">
                  <a:moveTo>
                    <a:pt x="1" y="0"/>
                  </a:moveTo>
                  <a:lnTo>
                    <a:pt x="1" y="667"/>
                  </a:lnTo>
                  <a:lnTo>
                    <a:pt x="4097" y="667"/>
                  </a:lnTo>
                  <a:lnTo>
                    <a:pt x="4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18"/>
            <p:cNvSpPr/>
            <p:nvPr/>
          </p:nvSpPr>
          <p:spPr>
            <a:xfrm>
              <a:off x="3592791" y="5840290"/>
              <a:ext cx="237380" cy="164194"/>
            </a:xfrm>
            <a:custGeom>
              <a:avLst/>
              <a:gdLst/>
              <a:ahLst/>
              <a:cxnLst/>
              <a:rect l="l" t="t" r="r" b="b"/>
              <a:pathLst>
                <a:path w="8884" h="6145" extrusionOk="0">
                  <a:moveTo>
                    <a:pt x="8169" y="691"/>
                  </a:moveTo>
                  <a:lnTo>
                    <a:pt x="8169" y="1358"/>
                  </a:lnTo>
                  <a:lnTo>
                    <a:pt x="7502" y="1358"/>
                  </a:lnTo>
                  <a:lnTo>
                    <a:pt x="7502" y="691"/>
                  </a:lnTo>
                  <a:close/>
                  <a:moveTo>
                    <a:pt x="6811" y="1358"/>
                  </a:moveTo>
                  <a:lnTo>
                    <a:pt x="6811" y="2049"/>
                  </a:lnTo>
                  <a:lnTo>
                    <a:pt x="6121" y="2049"/>
                  </a:lnTo>
                  <a:lnTo>
                    <a:pt x="6121" y="1358"/>
                  </a:lnTo>
                  <a:close/>
                  <a:moveTo>
                    <a:pt x="2025" y="1025"/>
                  </a:moveTo>
                  <a:cubicBezTo>
                    <a:pt x="2644" y="1025"/>
                    <a:pt x="2953" y="1763"/>
                    <a:pt x="2525" y="2192"/>
                  </a:cubicBezTo>
                  <a:cubicBezTo>
                    <a:pt x="2387" y="2330"/>
                    <a:pt x="2216" y="2391"/>
                    <a:pt x="2049" y="2391"/>
                  </a:cubicBezTo>
                  <a:cubicBezTo>
                    <a:pt x="1697" y="2391"/>
                    <a:pt x="1358" y="2119"/>
                    <a:pt x="1358" y="1715"/>
                  </a:cubicBezTo>
                  <a:cubicBezTo>
                    <a:pt x="1358" y="1334"/>
                    <a:pt x="1644" y="1025"/>
                    <a:pt x="2025" y="1025"/>
                  </a:cubicBezTo>
                  <a:close/>
                  <a:moveTo>
                    <a:pt x="8169" y="2049"/>
                  </a:moveTo>
                  <a:lnTo>
                    <a:pt x="8169" y="2739"/>
                  </a:lnTo>
                  <a:lnTo>
                    <a:pt x="7502" y="2739"/>
                  </a:lnTo>
                  <a:lnTo>
                    <a:pt x="7502" y="2049"/>
                  </a:lnTo>
                  <a:close/>
                  <a:moveTo>
                    <a:pt x="6811" y="2739"/>
                  </a:moveTo>
                  <a:lnTo>
                    <a:pt x="6811" y="3406"/>
                  </a:lnTo>
                  <a:lnTo>
                    <a:pt x="6121" y="3406"/>
                  </a:lnTo>
                  <a:lnTo>
                    <a:pt x="6121" y="2739"/>
                  </a:lnTo>
                  <a:close/>
                  <a:moveTo>
                    <a:pt x="2382" y="3073"/>
                  </a:moveTo>
                  <a:cubicBezTo>
                    <a:pt x="2930" y="3073"/>
                    <a:pt x="3406" y="3525"/>
                    <a:pt x="3406" y="4097"/>
                  </a:cubicBezTo>
                  <a:lnTo>
                    <a:pt x="667" y="4097"/>
                  </a:lnTo>
                  <a:cubicBezTo>
                    <a:pt x="667" y="3525"/>
                    <a:pt x="1120" y="3073"/>
                    <a:pt x="1691" y="3073"/>
                  </a:cubicBezTo>
                  <a:close/>
                  <a:moveTo>
                    <a:pt x="8169" y="3406"/>
                  </a:moveTo>
                  <a:lnTo>
                    <a:pt x="8169" y="4097"/>
                  </a:lnTo>
                  <a:lnTo>
                    <a:pt x="7502" y="4097"/>
                  </a:lnTo>
                  <a:lnTo>
                    <a:pt x="7502" y="3406"/>
                  </a:lnTo>
                  <a:close/>
                  <a:moveTo>
                    <a:pt x="6811" y="4097"/>
                  </a:moveTo>
                  <a:lnTo>
                    <a:pt x="6811" y="4787"/>
                  </a:lnTo>
                  <a:lnTo>
                    <a:pt x="6121" y="4787"/>
                  </a:lnTo>
                  <a:lnTo>
                    <a:pt x="6121" y="4097"/>
                  </a:lnTo>
                  <a:close/>
                  <a:moveTo>
                    <a:pt x="8169" y="4787"/>
                  </a:moveTo>
                  <a:lnTo>
                    <a:pt x="8169" y="5478"/>
                  </a:lnTo>
                  <a:lnTo>
                    <a:pt x="7502" y="5478"/>
                  </a:lnTo>
                  <a:lnTo>
                    <a:pt x="7502" y="4787"/>
                  </a:lnTo>
                  <a:close/>
                  <a:moveTo>
                    <a:pt x="6835" y="1"/>
                  </a:moveTo>
                  <a:lnTo>
                    <a:pt x="6811" y="691"/>
                  </a:lnTo>
                  <a:lnTo>
                    <a:pt x="5454" y="691"/>
                  </a:lnTo>
                  <a:lnTo>
                    <a:pt x="5454" y="1358"/>
                  </a:lnTo>
                  <a:lnTo>
                    <a:pt x="3358" y="1358"/>
                  </a:lnTo>
                  <a:cubicBezTo>
                    <a:pt x="3217" y="723"/>
                    <a:pt x="2658" y="323"/>
                    <a:pt x="2058" y="323"/>
                  </a:cubicBezTo>
                  <a:cubicBezTo>
                    <a:pt x="1848" y="323"/>
                    <a:pt x="1633" y="372"/>
                    <a:pt x="1429" y="477"/>
                  </a:cubicBezTo>
                  <a:cubicBezTo>
                    <a:pt x="643" y="858"/>
                    <a:pt x="429" y="1882"/>
                    <a:pt x="977" y="2549"/>
                  </a:cubicBezTo>
                  <a:cubicBezTo>
                    <a:pt x="381" y="2835"/>
                    <a:pt x="0" y="3430"/>
                    <a:pt x="0" y="4097"/>
                  </a:cubicBezTo>
                  <a:lnTo>
                    <a:pt x="0" y="4787"/>
                  </a:lnTo>
                  <a:lnTo>
                    <a:pt x="4096" y="4787"/>
                  </a:lnTo>
                  <a:lnTo>
                    <a:pt x="4096" y="4097"/>
                  </a:lnTo>
                  <a:cubicBezTo>
                    <a:pt x="4096" y="3430"/>
                    <a:pt x="3715" y="2835"/>
                    <a:pt x="3120" y="2549"/>
                  </a:cubicBezTo>
                  <a:cubicBezTo>
                    <a:pt x="3239" y="2406"/>
                    <a:pt x="3334" y="2239"/>
                    <a:pt x="3382" y="2049"/>
                  </a:cubicBezTo>
                  <a:lnTo>
                    <a:pt x="5454" y="2049"/>
                  </a:lnTo>
                  <a:lnTo>
                    <a:pt x="5454" y="5478"/>
                  </a:lnTo>
                  <a:lnTo>
                    <a:pt x="6835" y="5478"/>
                  </a:lnTo>
                  <a:lnTo>
                    <a:pt x="6835" y="6145"/>
                  </a:lnTo>
                  <a:lnTo>
                    <a:pt x="8883" y="6145"/>
                  </a:lnTo>
                  <a:lnTo>
                    <a:pt x="8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7" name="Google Shape;6927;p118"/>
          <p:cNvSpPr/>
          <p:nvPr/>
        </p:nvSpPr>
        <p:spPr>
          <a:xfrm>
            <a:off x="2194701"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118"/>
          <p:cNvGrpSpPr/>
          <p:nvPr/>
        </p:nvGrpSpPr>
        <p:grpSpPr>
          <a:xfrm>
            <a:off x="2317189" y="1299630"/>
            <a:ext cx="310540" cy="309925"/>
            <a:chOff x="2935479" y="5261882"/>
            <a:chExt cx="310540" cy="309925"/>
          </a:xfrm>
        </p:grpSpPr>
        <p:sp>
          <p:nvSpPr>
            <p:cNvPr id="6929" name="Google Shape;6929;p118"/>
            <p:cNvSpPr/>
            <p:nvPr/>
          </p:nvSpPr>
          <p:spPr>
            <a:xfrm>
              <a:off x="2935479" y="5261882"/>
              <a:ext cx="310540" cy="309925"/>
            </a:xfrm>
            <a:custGeom>
              <a:avLst/>
              <a:gdLst/>
              <a:ahLst/>
              <a:cxnLst/>
              <a:rect l="l" t="t" r="r" b="b"/>
              <a:pathLst>
                <a:path w="11622" h="11599" extrusionOk="0">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18"/>
            <p:cNvSpPr/>
            <p:nvPr/>
          </p:nvSpPr>
          <p:spPr>
            <a:xfrm>
              <a:off x="2971738" y="5298141"/>
              <a:ext cx="36927" cy="18490"/>
            </a:xfrm>
            <a:custGeom>
              <a:avLst/>
              <a:gdLst/>
              <a:ahLst/>
              <a:cxnLst/>
              <a:rect l="l" t="t" r="r" b="b"/>
              <a:pathLst>
                <a:path w="1382" h="692" extrusionOk="0">
                  <a:moveTo>
                    <a:pt x="0" y="1"/>
                  </a:moveTo>
                  <a:lnTo>
                    <a:pt x="0" y="692"/>
                  </a:lnTo>
                  <a:lnTo>
                    <a:pt x="1382" y="692"/>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8"/>
            <p:cNvSpPr/>
            <p:nvPr/>
          </p:nvSpPr>
          <p:spPr>
            <a:xfrm>
              <a:off x="2971738" y="5298462"/>
              <a:ext cx="237380" cy="145437"/>
            </a:xfrm>
            <a:custGeom>
              <a:avLst/>
              <a:gdLst/>
              <a:ahLst/>
              <a:cxnLst/>
              <a:rect l="l" t="t" r="r" b="b"/>
              <a:pathLst>
                <a:path w="8884" h="5443" extrusionOk="0">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18"/>
            <p:cNvSpPr/>
            <p:nvPr/>
          </p:nvSpPr>
          <p:spPr>
            <a:xfrm>
              <a:off x="3172806" y="5298141"/>
              <a:ext cx="36312" cy="18490"/>
            </a:xfrm>
            <a:custGeom>
              <a:avLst/>
              <a:gdLst/>
              <a:ahLst/>
              <a:cxnLst/>
              <a:rect l="l" t="t" r="r" b="b"/>
              <a:pathLst>
                <a:path w="1359" h="692" extrusionOk="0">
                  <a:moveTo>
                    <a:pt x="1" y="1"/>
                  </a:moveTo>
                  <a:lnTo>
                    <a:pt x="1" y="692"/>
                  </a:lnTo>
                  <a:lnTo>
                    <a:pt x="1358" y="692"/>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18"/>
            <p:cNvSpPr/>
            <p:nvPr/>
          </p:nvSpPr>
          <p:spPr>
            <a:xfrm>
              <a:off x="3182372" y="5389149"/>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4" name="Google Shape;6934;p118"/>
          <p:cNvSpPr/>
          <p:nvPr/>
        </p:nvSpPr>
        <p:spPr>
          <a:xfrm>
            <a:off x="1347725"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5" name="Google Shape;6935;p118"/>
          <p:cNvGrpSpPr/>
          <p:nvPr/>
        </p:nvGrpSpPr>
        <p:grpSpPr>
          <a:xfrm>
            <a:off x="1470200" y="1299310"/>
            <a:ext cx="310567" cy="310567"/>
            <a:chOff x="2315041" y="5253599"/>
            <a:chExt cx="310567" cy="310567"/>
          </a:xfrm>
        </p:grpSpPr>
        <p:sp>
          <p:nvSpPr>
            <p:cNvPr id="6936" name="Google Shape;6936;p118"/>
            <p:cNvSpPr/>
            <p:nvPr/>
          </p:nvSpPr>
          <p:spPr>
            <a:xfrm>
              <a:off x="2315041" y="5253599"/>
              <a:ext cx="310567" cy="310567"/>
            </a:xfrm>
            <a:custGeom>
              <a:avLst/>
              <a:gdLst/>
              <a:ahLst/>
              <a:cxnLst/>
              <a:rect l="l" t="t" r="r" b="b"/>
              <a:pathLst>
                <a:path w="11623" h="11623" extrusionOk="0">
                  <a:moveTo>
                    <a:pt x="10932" y="692"/>
                  </a:moveTo>
                  <a:lnTo>
                    <a:pt x="10932" y="7502"/>
                  </a:lnTo>
                  <a:lnTo>
                    <a:pt x="692" y="7502"/>
                  </a:lnTo>
                  <a:lnTo>
                    <a:pt x="692" y="692"/>
                  </a:lnTo>
                  <a:close/>
                  <a:moveTo>
                    <a:pt x="10932" y="8193"/>
                  </a:moveTo>
                  <a:lnTo>
                    <a:pt x="10932" y="10932"/>
                  </a:lnTo>
                  <a:lnTo>
                    <a:pt x="692" y="10932"/>
                  </a:lnTo>
                  <a:lnTo>
                    <a:pt x="692" y="8193"/>
                  </a:lnTo>
                  <a:close/>
                  <a:moveTo>
                    <a:pt x="1" y="1"/>
                  </a:moveTo>
                  <a:lnTo>
                    <a:pt x="1" y="11622"/>
                  </a:lnTo>
                  <a:lnTo>
                    <a:pt x="11622" y="11622"/>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18"/>
            <p:cNvSpPr/>
            <p:nvPr/>
          </p:nvSpPr>
          <p:spPr>
            <a:xfrm>
              <a:off x="2351327" y="5490952"/>
              <a:ext cx="237380" cy="36312"/>
            </a:xfrm>
            <a:custGeom>
              <a:avLst/>
              <a:gdLst/>
              <a:ahLst/>
              <a:cxnLst/>
              <a:rect l="l" t="t" r="r" b="b"/>
              <a:pathLst>
                <a:path w="8884" h="1359" extrusionOk="0">
                  <a:moveTo>
                    <a:pt x="1024" y="1"/>
                  </a:moveTo>
                  <a:lnTo>
                    <a:pt x="1024" y="691"/>
                  </a:lnTo>
                  <a:lnTo>
                    <a:pt x="0" y="691"/>
                  </a:lnTo>
                  <a:lnTo>
                    <a:pt x="0" y="1358"/>
                  </a:lnTo>
                  <a:lnTo>
                    <a:pt x="8883" y="1358"/>
                  </a:lnTo>
                  <a:lnTo>
                    <a:pt x="8883" y="691"/>
                  </a:lnTo>
                  <a:lnTo>
                    <a:pt x="1715" y="691"/>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18"/>
            <p:cNvSpPr/>
            <p:nvPr/>
          </p:nvSpPr>
          <p:spPr>
            <a:xfrm>
              <a:off x="2433410" y="5321067"/>
              <a:ext cx="84649" cy="84008"/>
            </a:xfrm>
            <a:custGeom>
              <a:avLst/>
              <a:gdLst/>
              <a:ahLst/>
              <a:cxnLst/>
              <a:rect l="l" t="t" r="r" b="b"/>
              <a:pathLst>
                <a:path w="3168" h="3144" extrusionOk="0">
                  <a:moveTo>
                    <a:pt x="691" y="1096"/>
                  </a:moveTo>
                  <a:lnTo>
                    <a:pt x="1644" y="1572"/>
                  </a:lnTo>
                  <a:lnTo>
                    <a:pt x="691" y="2048"/>
                  </a:lnTo>
                  <a:lnTo>
                    <a:pt x="691" y="1096"/>
                  </a:lnTo>
                  <a:close/>
                  <a:moveTo>
                    <a:pt x="0" y="0"/>
                  </a:moveTo>
                  <a:lnTo>
                    <a:pt x="0" y="3144"/>
                  </a:lnTo>
                  <a:lnTo>
                    <a:pt x="3168" y="157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18"/>
            <p:cNvSpPr/>
            <p:nvPr/>
          </p:nvSpPr>
          <p:spPr>
            <a:xfrm>
              <a:off x="2351327" y="5390405"/>
              <a:ext cx="45825" cy="45852"/>
            </a:xfrm>
            <a:custGeom>
              <a:avLst/>
              <a:gdLst/>
              <a:ahLst/>
              <a:cxnLst/>
              <a:rect l="l" t="t" r="r" b="b"/>
              <a:pathLst>
                <a:path w="1715" h="1716" extrusionOk="0">
                  <a:moveTo>
                    <a:pt x="0" y="1"/>
                  </a:moveTo>
                  <a:lnTo>
                    <a:pt x="0" y="1716"/>
                  </a:lnTo>
                  <a:lnTo>
                    <a:pt x="1715" y="1716"/>
                  </a:lnTo>
                  <a:lnTo>
                    <a:pt x="1715"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18"/>
            <p:cNvSpPr/>
            <p:nvPr/>
          </p:nvSpPr>
          <p:spPr>
            <a:xfrm>
              <a:off x="2351327" y="5289884"/>
              <a:ext cx="45825" cy="45825"/>
            </a:xfrm>
            <a:custGeom>
              <a:avLst/>
              <a:gdLst/>
              <a:ahLst/>
              <a:cxnLst/>
              <a:rect l="l" t="t" r="r" b="b"/>
              <a:pathLst>
                <a:path w="1715" h="1715" extrusionOk="0">
                  <a:moveTo>
                    <a:pt x="0" y="0"/>
                  </a:moveTo>
                  <a:lnTo>
                    <a:pt x="0" y="1715"/>
                  </a:lnTo>
                  <a:lnTo>
                    <a:pt x="691" y="1715"/>
                  </a:lnTo>
                  <a:lnTo>
                    <a:pt x="691"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18"/>
            <p:cNvSpPr/>
            <p:nvPr/>
          </p:nvSpPr>
          <p:spPr>
            <a:xfrm>
              <a:off x="2542855" y="5289884"/>
              <a:ext cx="45852" cy="45825"/>
            </a:xfrm>
            <a:custGeom>
              <a:avLst/>
              <a:gdLst/>
              <a:ahLst/>
              <a:cxnLst/>
              <a:rect l="l" t="t" r="r" b="b"/>
              <a:pathLst>
                <a:path w="1716" h="1715" extrusionOk="0">
                  <a:moveTo>
                    <a:pt x="1" y="0"/>
                  </a:moveTo>
                  <a:lnTo>
                    <a:pt x="1" y="691"/>
                  </a:lnTo>
                  <a:lnTo>
                    <a:pt x="1025" y="691"/>
                  </a:lnTo>
                  <a:lnTo>
                    <a:pt x="1025" y="1715"/>
                  </a:lnTo>
                  <a:lnTo>
                    <a:pt x="1715" y="1715"/>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18"/>
            <p:cNvSpPr/>
            <p:nvPr/>
          </p:nvSpPr>
          <p:spPr>
            <a:xfrm>
              <a:off x="2542855" y="5390405"/>
              <a:ext cx="45852" cy="45852"/>
            </a:xfrm>
            <a:custGeom>
              <a:avLst/>
              <a:gdLst/>
              <a:ahLst/>
              <a:cxnLst/>
              <a:rect l="l" t="t" r="r" b="b"/>
              <a:pathLst>
                <a:path w="1716" h="1716" extrusionOk="0">
                  <a:moveTo>
                    <a:pt x="1025" y="1"/>
                  </a:moveTo>
                  <a:lnTo>
                    <a:pt x="1025" y="1025"/>
                  </a:lnTo>
                  <a:lnTo>
                    <a:pt x="1" y="1025"/>
                  </a:lnTo>
                  <a:lnTo>
                    <a:pt x="1" y="1716"/>
                  </a:lnTo>
                  <a:lnTo>
                    <a:pt x="1715" y="1716"/>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3" name="Google Shape;6943;p118"/>
          <p:cNvSpPr/>
          <p:nvPr/>
        </p:nvSpPr>
        <p:spPr>
          <a:xfrm>
            <a:off x="7276553"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4" name="Google Shape;6944;p118"/>
          <p:cNvGrpSpPr/>
          <p:nvPr/>
        </p:nvGrpSpPr>
        <p:grpSpPr>
          <a:xfrm>
            <a:off x="7435621" y="1299323"/>
            <a:ext cx="237380" cy="310540"/>
            <a:chOff x="6678310" y="5269524"/>
            <a:chExt cx="237380" cy="310540"/>
          </a:xfrm>
        </p:grpSpPr>
        <p:sp>
          <p:nvSpPr>
            <p:cNvPr id="6945" name="Google Shape;6945;p118"/>
            <p:cNvSpPr/>
            <p:nvPr/>
          </p:nvSpPr>
          <p:spPr>
            <a:xfrm>
              <a:off x="6678310" y="5269524"/>
              <a:ext cx="237380" cy="310540"/>
            </a:xfrm>
            <a:custGeom>
              <a:avLst/>
              <a:gdLst/>
              <a:ahLst/>
              <a:cxnLst/>
              <a:rect l="l" t="t" r="r" b="b"/>
              <a:pathLst>
                <a:path w="8884" h="11622" extrusionOk="0">
                  <a:moveTo>
                    <a:pt x="4907" y="691"/>
                  </a:moveTo>
                  <a:lnTo>
                    <a:pt x="5216" y="1643"/>
                  </a:lnTo>
                  <a:lnTo>
                    <a:pt x="6169" y="1953"/>
                  </a:lnTo>
                  <a:lnTo>
                    <a:pt x="6169" y="2739"/>
                  </a:lnTo>
                  <a:lnTo>
                    <a:pt x="2740" y="2739"/>
                  </a:lnTo>
                  <a:lnTo>
                    <a:pt x="2740" y="1953"/>
                  </a:lnTo>
                  <a:lnTo>
                    <a:pt x="3692" y="1643"/>
                  </a:lnTo>
                  <a:lnTo>
                    <a:pt x="4002" y="691"/>
                  </a:lnTo>
                  <a:close/>
                  <a:moveTo>
                    <a:pt x="2049" y="3406"/>
                  </a:moveTo>
                  <a:lnTo>
                    <a:pt x="6836" y="3430"/>
                  </a:lnTo>
                  <a:lnTo>
                    <a:pt x="6836" y="9574"/>
                  </a:lnTo>
                  <a:lnTo>
                    <a:pt x="2049" y="9574"/>
                  </a:lnTo>
                  <a:lnTo>
                    <a:pt x="2049" y="3406"/>
                  </a:lnTo>
                  <a:close/>
                  <a:moveTo>
                    <a:pt x="8193" y="2048"/>
                  </a:moveTo>
                  <a:lnTo>
                    <a:pt x="8193" y="10931"/>
                  </a:lnTo>
                  <a:lnTo>
                    <a:pt x="691" y="10931"/>
                  </a:lnTo>
                  <a:lnTo>
                    <a:pt x="691" y="2048"/>
                  </a:lnTo>
                  <a:lnTo>
                    <a:pt x="2049" y="2048"/>
                  </a:lnTo>
                  <a:lnTo>
                    <a:pt x="2049" y="2739"/>
                  </a:lnTo>
                  <a:lnTo>
                    <a:pt x="1382" y="2739"/>
                  </a:lnTo>
                  <a:lnTo>
                    <a:pt x="1382" y="10240"/>
                  </a:lnTo>
                  <a:lnTo>
                    <a:pt x="7526" y="10240"/>
                  </a:lnTo>
                  <a:lnTo>
                    <a:pt x="7526" y="2739"/>
                  </a:lnTo>
                  <a:lnTo>
                    <a:pt x="6836" y="2739"/>
                  </a:lnTo>
                  <a:lnTo>
                    <a:pt x="6836" y="2048"/>
                  </a:lnTo>
                  <a:close/>
                  <a:moveTo>
                    <a:pt x="3525" y="0"/>
                  </a:moveTo>
                  <a:lnTo>
                    <a:pt x="3144" y="1096"/>
                  </a:lnTo>
                  <a:lnTo>
                    <a:pt x="2335" y="1358"/>
                  </a:lnTo>
                  <a:lnTo>
                    <a:pt x="1" y="1358"/>
                  </a:lnTo>
                  <a:lnTo>
                    <a:pt x="1" y="11622"/>
                  </a:lnTo>
                  <a:lnTo>
                    <a:pt x="8884" y="11622"/>
                  </a:lnTo>
                  <a:lnTo>
                    <a:pt x="8884" y="1358"/>
                  </a:lnTo>
                  <a:lnTo>
                    <a:pt x="6550" y="1358"/>
                  </a:lnTo>
                  <a:lnTo>
                    <a:pt x="5740" y="1096"/>
                  </a:lnTo>
                  <a:lnTo>
                    <a:pt x="5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18"/>
            <p:cNvSpPr/>
            <p:nvPr/>
          </p:nvSpPr>
          <p:spPr>
            <a:xfrm>
              <a:off x="6751496" y="5378969"/>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18"/>
            <p:cNvSpPr/>
            <p:nvPr/>
          </p:nvSpPr>
          <p:spPr>
            <a:xfrm>
              <a:off x="6787755" y="5378969"/>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18"/>
            <p:cNvSpPr/>
            <p:nvPr/>
          </p:nvSpPr>
          <p:spPr>
            <a:xfrm>
              <a:off x="6751496" y="5415228"/>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18"/>
            <p:cNvSpPr/>
            <p:nvPr/>
          </p:nvSpPr>
          <p:spPr>
            <a:xfrm>
              <a:off x="6787755" y="5415228"/>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18"/>
            <p:cNvSpPr/>
            <p:nvPr/>
          </p:nvSpPr>
          <p:spPr>
            <a:xfrm>
              <a:off x="6764215" y="5452128"/>
              <a:ext cx="65571" cy="54776"/>
            </a:xfrm>
            <a:custGeom>
              <a:avLst/>
              <a:gdLst/>
              <a:ahLst/>
              <a:cxnLst/>
              <a:rect l="l" t="t" r="r" b="b"/>
              <a:pathLst>
                <a:path w="2454" h="2050" extrusionOk="0">
                  <a:moveTo>
                    <a:pt x="1977" y="1"/>
                  </a:moveTo>
                  <a:lnTo>
                    <a:pt x="906" y="1073"/>
                  </a:lnTo>
                  <a:lnTo>
                    <a:pt x="501" y="692"/>
                  </a:lnTo>
                  <a:lnTo>
                    <a:pt x="1" y="1168"/>
                  </a:lnTo>
                  <a:lnTo>
                    <a:pt x="882" y="2049"/>
                  </a:lnTo>
                  <a:lnTo>
                    <a:pt x="2454" y="477"/>
                  </a:lnTo>
                  <a:lnTo>
                    <a:pt x="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118"/>
          <p:cNvSpPr/>
          <p:nvPr/>
        </p:nvSpPr>
        <p:spPr>
          <a:xfrm>
            <a:off x="6429578"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118"/>
          <p:cNvGrpSpPr/>
          <p:nvPr/>
        </p:nvGrpSpPr>
        <p:grpSpPr>
          <a:xfrm>
            <a:off x="6554388" y="1299884"/>
            <a:ext cx="333439" cy="309418"/>
            <a:chOff x="6029281" y="5270165"/>
            <a:chExt cx="333439" cy="309418"/>
          </a:xfrm>
        </p:grpSpPr>
        <p:sp>
          <p:nvSpPr>
            <p:cNvPr id="6953" name="Google Shape;6953;p118"/>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18"/>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18"/>
          <p:cNvSpPr/>
          <p:nvPr/>
        </p:nvSpPr>
        <p:spPr>
          <a:xfrm>
            <a:off x="5582602"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18"/>
          <p:cNvGrpSpPr/>
          <p:nvPr/>
        </p:nvGrpSpPr>
        <p:grpSpPr>
          <a:xfrm>
            <a:off x="5712534" y="1299657"/>
            <a:ext cx="336966" cy="309872"/>
            <a:chOff x="5401227" y="5277780"/>
            <a:chExt cx="336966" cy="309872"/>
          </a:xfrm>
        </p:grpSpPr>
        <p:sp>
          <p:nvSpPr>
            <p:cNvPr id="6957" name="Google Shape;6957;p118"/>
            <p:cNvSpPr/>
            <p:nvPr/>
          </p:nvSpPr>
          <p:spPr>
            <a:xfrm>
              <a:off x="5401227" y="5277780"/>
              <a:ext cx="336966" cy="309872"/>
            </a:xfrm>
            <a:custGeom>
              <a:avLst/>
              <a:gdLst/>
              <a:ahLst/>
              <a:cxnLst/>
              <a:rect l="l" t="t" r="r" b="b"/>
              <a:pathLst>
                <a:path w="12611" h="11597" extrusionOk="0">
                  <a:moveTo>
                    <a:pt x="2739" y="668"/>
                  </a:moveTo>
                  <a:lnTo>
                    <a:pt x="2739" y="1358"/>
                  </a:lnTo>
                  <a:lnTo>
                    <a:pt x="2048" y="1358"/>
                  </a:lnTo>
                  <a:lnTo>
                    <a:pt x="2048" y="668"/>
                  </a:lnTo>
                  <a:close/>
                  <a:moveTo>
                    <a:pt x="5811" y="668"/>
                  </a:moveTo>
                  <a:lnTo>
                    <a:pt x="5811" y="1358"/>
                  </a:lnTo>
                  <a:lnTo>
                    <a:pt x="5120" y="1358"/>
                  </a:lnTo>
                  <a:lnTo>
                    <a:pt x="5120" y="668"/>
                  </a:lnTo>
                  <a:close/>
                  <a:moveTo>
                    <a:pt x="8859" y="668"/>
                  </a:moveTo>
                  <a:lnTo>
                    <a:pt x="8859" y="1358"/>
                  </a:lnTo>
                  <a:lnTo>
                    <a:pt x="8192" y="1358"/>
                  </a:lnTo>
                  <a:lnTo>
                    <a:pt x="8192" y="668"/>
                  </a:lnTo>
                  <a:close/>
                  <a:moveTo>
                    <a:pt x="10217" y="2025"/>
                  </a:moveTo>
                  <a:lnTo>
                    <a:pt x="10217" y="3406"/>
                  </a:lnTo>
                  <a:lnTo>
                    <a:pt x="691" y="3406"/>
                  </a:lnTo>
                  <a:lnTo>
                    <a:pt x="691" y="2025"/>
                  </a:lnTo>
                  <a:lnTo>
                    <a:pt x="2739" y="2025"/>
                  </a:lnTo>
                  <a:lnTo>
                    <a:pt x="2739" y="2716"/>
                  </a:lnTo>
                  <a:lnTo>
                    <a:pt x="3406" y="2716"/>
                  </a:lnTo>
                  <a:lnTo>
                    <a:pt x="3406" y="2025"/>
                  </a:lnTo>
                  <a:lnTo>
                    <a:pt x="5787" y="2025"/>
                  </a:lnTo>
                  <a:lnTo>
                    <a:pt x="5787" y="2716"/>
                  </a:lnTo>
                  <a:lnTo>
                    <a:pt x="6478" y="2716"/>
                  </a:lnTo>
                  <a:lnTo>
                    <a:pt x="6478" y="2025"/>
                  </a:lnTo>
                  <a:lnTo>
                    <a:pt x="8859" y="2025"/>
                  </a:lnTo>
                  <a:lnTo>
                    <a:pt x="8859" y="2716"/>
                  </a:lnTo>
                  <a:lnTo>
                    <a:pt x="9550" y="2716"/>
                  </a:lnTo>
                  <a:lnTo>
                    <a:pt x="9550" y="2025"/>
                  </a:lnTo>
                  <a:close/>
                  <a:moveTo>
                    <a:pt x="10240" y="4073"/>
                  </a:moveTo>
                  <a:lnTo>
                    <a:pt x="10240" y="6502"/>
                  </a:lnTo>
                  <a:cubicBezTo>
                    <a:pt x="9782" y="6242"/>
                    <a:pt x="9316" y="6126"/>
                    <a:pt x="8869" y="6126"/>
                  </a:cubicBezTo>
                  <a:cubicBezTo>
                    <a:pt x="6948" y="6126"/>
                    <a:pt x="5400" y="8266"/>
                    <a:pt x="6502" y="10217"/>
                  </a:cubicBezTo>
                  <a:lnTo>
                    <a:pt x="691" y="10217"/>
                  </a:lnTo>
                  <a:lnTo>
                    <a:pt x="691" y="4073"/>
                  </a:lnTo>
                  <a:close/>
                  <a:moveTo>
                    <a:pt x="8871" y="6824"/>
                  </a:moveTo>
                  <a:cubicBezTo>
                    <a:pt x="9865" y="6824"/>
                    <a:pt x="10860" y="7502"/>
                    <a:pt x="10907" y="8860"/>
                  </a:cubicBezTo>
                  <a:cubicBezTo>
                    <a:pt x="10907" y="9979"/>
                    <a:pt x="10002" y="10908"/>
                    <a:pt x="8859" y="10908"/>
                  </a:cubicBezTo>
                  <a:cubicBezTo>
                    <a:pt x="7740" y="10908"/>
                    <a:pt x="6835" y="9979"/>
                    <a:pt x="6835" y="8860"/>
                  </a:cubicBezTo>
                  <a:cubicBezTo>
                    <a:pt x="6883" y="7502"/>
                    <a:pt x="7877" y="6824"/>
                    <a:pt x="8871" y="6824"/>
                  </a:cubicBezTo>
                  <a:close/>
                  <a:moveTo>
                    <a:pt x="1358" y="1"/>
                  </a:moveTo>
                  <a:lnTo>
                    <a:pt x="1358" y="1358"/>
                  </a:lnTo>
                  <a:lnTo>
                    <a:pt x="0" y="1358"/>
                  </a:lnTo>
                  <a:lnTo>
                    <a:pt x="0" y="10908"/>
                  </a:lnTo>
                  <a:lnTo>
                    <a:pt x="7073" y="10908"/>
                  </a:lnTo>
                  <a:cubicBezTo>
                    <a:pt x="7657" y="11391"/>
                    <a:pt x="8279" y="11597"/>
                    <a:pt x="8870" y="11597"/>
                  </a:cubicBezTo>
                  <a:cubicBezTo>
                    <a:pt x="10932" y="11597"/>
                    <a:pt x="12610" y="9086"/>
                    <a:pt x="10907" y="7050"/>
                  </a:cubicBezTo>
                  <a:lnTo>
                    <a:pt x="10907" y="1358"/>
                  </a:lnTo>
                  <a:lnTo>
                    <a:pt x="9550" y="1358"/>
                  </a:lnTo>
                  <a:lnTo>
                    <a:pt x="9550" y="1"/>
                  </a:lnTo>
                  <a:lnTo>
                    <a:pt x="7502" y="1"/>
                  </a:lnTo>
                  <a:lnTo>
                    <a:pt x="7502" y="1358"/>
                  </a:lnTo>
                  <a:lnTo>
                    <a:pt x="6478" y="1358"/>
                  </a:lnTo>
                  <a:lnTo>
                    <a:pt x="6478" y="1"/>
                  </a:lnTo>
                  <a:lnTo>
                    <a:pt x="4430" y="1"/>
                  </a:lnTo>
                  <a:lnTo>
                    <a:pt x="4430" y="1358"/>
                  </a:lnTo>
                  <a:lnTo>
                    <a:pt x="3406" y="1358"/>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18"/>
            <p:cNvSpPr/>
            <p:nvPr/>
          </p:nvSpPr>
          <p:spPr>
            <a:xfrm>
              <a:off x="5629015" y="5478234"/>
              <a:ext cx="33747" cy="61109"/>
            </a:xfrm>
            <a:custGeom>
              <a:avLst/>
              <a:gdLst/>
              <a:ahLst/>
              <a:cxnLst/>
              <a:rect l="l" t="t" r="r" b="b"/>
              <a:pathLst>
                <a:path w="1263" h="2287" extrusionOk="0">
                  <a:moveTo>
                    <a:pt x="1" y="0"/>
                  </a:moveTo>
                  <a:lnTo>
                    <a:pt x="1" y="1501"/>
                  </a:lnTo>
                  <a:lnTo>
                    <a:pt x="787" y="2287"/>
                  </a:lnTo>
                  <a:lnTo>
                    <a:pt x="1263" y="1810"/>
                  </a:lnTo>
                  <a:lnTo>
                    <a:pt x="668" y="1215"/>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8"/>
            <p:cNvSpPr/>
            <p:nvPr/>
          </p:nvSpPr>
          <p:spPr>
            <a:xfrm>
              <a:off x="5446411" y="5405048"/>
              <a:ext cx="18464" cy="17849"/>
            </a:xfrm>
            <a:custGeom>
              <a:avLst/>
              <a:gdLst/>
              <a:ahLst/>
              <a:cxnLst/>
              <a:rect l="l" t="t" r="r" b="b"/>
              <a:pathLst>
                <a:path w="691" h="668" extrusionOk="0">
                  <a:moveTo>
                    <a:pt x="24"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18"/>
            <p:cNvSpPr/>
            <p:nvPr/>
          </p:nvSpPr>
          <p:spPr>
            <a:xfrm>
              <a:off x="5492209" y="5405048"/>
              <a:ext cx="18490" cy="17849"/>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18"/>
            <p:cNvSpPr/>
            <p:nvPr/>
          </p:nvSpPr>
          <p:spPr>
            <a:xfrm>
              <a:off x="5538034" y="5405048"/>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18"/>
            <p:cNvSpPr/>
            <p:nvPr/>
          </p:nvSpPr>
          <p:spPr>
            <a:xfrm>
              <a:off x="5446411" y="5441333"/>
              <a:ext cx="18464" cy="18464"/>
            </a:xfrm>
            <a:custGeom>
              <a:avLst/>
              <a:gdLst/>
              <a:ahLst/>
              <a:cxnLst/>
              <a:rect l="l" t="t" r="r" b="b"/>
              <a:pathLst>
                <a:path w="691" h="691" extrusionOk="0">
                  <a:moveTo>
                    <a:pt x="24"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18"/>
            <p:cNvSpPr/>
            <p:nvPr/>
          </p:nvSpPr>
          <p:spPr>
            <a:xfrm>
              <a:off x="5492209" y="5441333"/>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8"/>
            <p:cNvSpPr/>
            <p:nvPr/>
          </p:nvSpPr>
          <p:spPr>
            <a:xfrm>
              <a:off x="5538034" y="5441333"/>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8"/>
            <p:cNvSpPr/>
            <p:nvPr/>
          </p:nvSpPr>
          <p:spPr>
            <a:xfrm>
              <a:off x="5446411" y="5478234"/>
              <a:ext cx="18464" cy="17849"/>
            </a:xfrm>
            <a:custGeom>
              <a:avLst/>
              <a:gdLst/>
              <a:ahLst/>
              <a:cxnLst/>
              <a:rect l="l" t="t" r="r" b="b"/>
              <a:pathLst>
                <a:path w="691" h="668" extrusionOk="0">
                  <a:moveTo>
                    <a:pt x="24"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18"/>
            <p:cNvSpPr/>
            <p:nvPr/>
          </p:nvSpPr>
          <p:spPr>
            <a:xfrm>
              <a:off x="5492209" y="5478234"/>
              <a:ext cx="18490" cy="17849"/>
            </a:xfrm>
            <a:custGeom>
              <a:avLst/>
              <a:gdLst/>
              <a:ahLst/>
              <a:cxnLst/>
              <a:rect l="l" t="t" r="r" b="b"/>
              <a:pathLst>
                <a:path w="692" h="668" extrusionOk="0">
                  <a:moveTo>
                    <a:pt x="1" y="0"/>
                  </a:moveTo>
                  <a:lnTo>
                    <a:pt x="1"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18"/>
            <p:cNvSpPr/>
            <p:nvPr/>
          </p:nvSpPr>
          <p:spPr>
            <a:xfrm>
              <a:off x="5446411" y="5514493"/>
              <a:ext cx="18464" cy="18490"/>
            </a:xfrm>
            <a:custGeom>
              <a:avLst/>
              <a:gdLst/>
              <a:ahLst/>
              <a:cxnLst/>
              <a:rect l="l" t="t" r="r" b="b"/>
              <a:pathLst>
                <a:path w="691" h="692" extrusionOk="0">
                  <a:moveTo>
                    <a:pt x="24"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18"/>
            <p:cNvSpPr/>
            <p:nvPr/>
          </p:nvSpPr>
          <p:spPr>
            <a:xfrm>
              <a:off x="5492209" y="5514493"/>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18"/>
            <p:cNvSpPr/>
            <p:nvPr/>
          </p:nvSpPr>
          <p:spPr>
            <a:xfrm>
              <a:off x="5583217" y="5405048"/>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18"/>
            <p:cNvSpPr/>
            <p:nvPr/>
          </p:nvSpPr>
          <p:spPr>
            <a:xfrm>
              <a:off x="5629015" y="5405048"/>
              <a:ext cx="18490" cy="17849"/>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1" name="Google Shape;6971;p118"/>
          <p:cNvSpPr/>
          <p:nvPr/>
        </p:nvSpPr>
        <p:spPr>
          <a:xfrm>
            <a:off x="4735627"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2" name="Google Shape;6972;p118"/>
          <p:cNvGrpSpPr/>
          <p:nvPr/>
        </p:nvGrpSpPr>
        <p:grpSpPr>
          <a:xfrm>
            <a:off x="4857968" y="1285552"/>
            <a:ext cx="310834" cy="310540"/>
            <a:chOff x="4788618" y="5269524"/>
            <a:chExt cx="310834" cy="310540"/>
          </a:xfrm>
        </p:grpSpPr>
        <p:sp>
          <p:nvSpPr>
            <p:cNvPr id="6973" name="Google Shape;6973;p118"/>
            <p:cNvSpPr/>
            <p:nvPr/>
          </p:nvSpPr>
          <p:spPr>
            <a:xfrm>
              <a:off x="4911877" y="5396791"/>
              <a:ext cx="82752" cy="89859"/>
            </a:xfrm>
            <a:custGeom>
              <a:avLst/>
              <a:gdLst/>
              <a:ahLst/>
              <a:cxnLst/>
              <a:rect l="l" t="t" r="r" b="b"/>
              <a:pathLst>
                <a:path w="3097" h="3363" extrusionOk="0">
                  <a:moveTo>
                    <a:pt x="1187" y="2080"/>
                  </a:moveTo>
                  <a:cubicBezTo>
                    <a:pt x="1346" y="2080"/>
                    <a:pt x="1501" y="2203"/>
                    <a:pt x="1501" y="2382"/>
                  </a:cubicBezTo>
                  <a:cubicBezTo>
                    <a:pt x="1501" y="2548"/>
                    <a:pt x="1358" y="2691"/>
                    <a:pt x="1192" y="2691"/>
                  </a:cubicBezTo>
                  <a:cubicBezTo>
                    <a:pt x="930" y="2691"/>
                    <a:pt x="787" y="2358"/>
                    <a:pt x="977" y="2167"/>
                  </a:cubicBezTo>
                  <a:cubicBezTo>
                    <a:pt x="1038" y="2107"/>
                    <a:pt x="1113" y="2080"/>
                    <a:pt x="1187" y="2080"/>
                  </a:cubicBezTo>
                  <a:close/>
                  <a:moveTo>
                    <a:pt x="858" y="0"/>
                  </a:moveTo>
                  <a:lnTo>
                    <a:pt x="858" y="1500"/>
                  </a:lnTo>
                  <a:cubicBezTo>
                    <a:pt x="191" y="1739"/>
                    <a:pt x="1" y="2572"/>
                    <a:pt x="501" y="3072"/>
                  </a:cubicBezTo>
                  <a:cubicBezTo>
                    <a:pt x="698" y="3269"/>
                    <a:pt x="951" y="3363"/>
                    <a:pt x="1200" y="3363"/>
                  </a:cubicBezTo>
                  <a:cubicBezTo>
                    <a:pt x="1581" y="3363"/>
                    <a:pt x="1952" y="3143"/>
                    <a:pt x="2097" y="2739"/>
                  </a:cubicBezTo>
                  <a:lnTo>
                    <a:pt x="3097" y="2739"/>
                  </a:lnTo>
                  <a:lnTo>
                    <a:pt x="3097" y="2096"/>
                  </a:lnTo>
                  <a:lnTo>
                    <a:pt x="2097" y="2096"/>
                  </a:lnTo>
                  <a:cubicBezTo>
                    <a:pt x="2001" y="1810"/>
                    <a:pt x="1811" y="1596"/>
                    <a:pt x="1549" y="1500"/>
                  </a:cubicBez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18"/>
            <p:cNvSpPr/>
            <p:nvPr/>
          </p:nvSpPr>
          <p:spPr>
            <a:xfrm>
              <a:off x="4788618" y="5269524"/>
              <a:ext cx="310834" cy="310540"/>
            </a:xfrm>
            <a:custGeom>
              <a:avLst/>
              <a:gdLst/>
              <a:ahLst/>
              <a:cxnLst/>
              <a:rect l="l" t="t" r="r" b="b"/>
              <a:pathLst>
                <a:path w="11633" h="11622" extrusionOk="0">
                  <a:moveTo>
                    <a:pt x="6829" y="691"/>
                  </a:moveTo>
                  <a:cubicBezTo>
                    <a:pt x="7281" y="691"/>
                    <a:pt x="7281" y="1358"/>
                    <a:pt x="6829" y="1358"/>
                  </a:cubicBezTo>
                  <a:lnTo>
                    <a:pt x="4781" y="1358"/>
                  </a:lnTo>
                  <a:cubicBezTo>
                    <a:pt x="4590" y="1358"/>
                    <a:pt x="4447" y="1215"/>
                    <a:pt x="4447" y="1024"/>
                  </a:cubicBezTo>
                  <a:cubicBezTo>
                    <a:pt x="4447" y="834"/>
                    <a:pt x="4590" y="691"/>
                    <a:pt x="4781" y="691"/>
                  </a:cubicBezTo>
                  <a:close/>
                  <a:moveTo>
                    <a:pt x="6162" y="2048"/>
                  </a:moveTo>
                  <a:lnTo>
                    <a:pt x="6162" y="2763"/>
                  </a:lnTo>
                  <a:cubicBezTo>
                    <a:pt x="6043" y="2751"/>
                    <a:pt x="5924" y="2745"/>
                    <a:pt x="5808" y="2745"/>
                  </a:cubicBezTo>
                  <a:cubicBezTo>
                    <a:pt x="5691" y="2745"/>
                    <a:pt x="5578" y="2751"/>
                    <a:pt x="5471" y="2763"/>
                  </a:cubicBezTo>
                  <a:lnTo>
                    <a:pt x="5471" y="2048"/>
                  </a:lnTo>
                  <a:close/>
                  <a:moveTo>
                    <a:pt x="6162" y="3453"/>
                  </a:moveTo>
                  <a:cubicBezTo>
                    <a:pt x="7948" y="3620"/>
                    <a:pt x="9377" y="5049"/>
                    <a:pt x="9543" y="6859"/>
                  </a:cubicBezTo>
                  <a:lnTo>
                    <a:pt x="8877" y="6859"/>
                  </a:lnTo>
                  <a:lnTo>
                    <a:pt x="8877" y="7526"/>
                  </a:lnTo>
                  <a:lnTo>
                    <a:pt x="9543" y="7526"/>
                  </a:lnTo>
                  <a:cubicBezTo>
                    <a:pt x="9353" y="9335"/>
                    <a:pt x="7948" y="10764"/>
                    <a:pt x="6138" y="10931"/>
                  </a:cubicBezTo>
                  <a:lnTo>
                    <a:pt x="6162" y="10907"/>
                  </a:lnTo>
                  <a:lnTo>
                    <a:pt x="6162" y="10240"/>
                  </a:lnTo>
                  <a:lnTo>
                    <a:pt x="5471" y="10240"/>
                  </a:lnTo>
                  <a:lnTo>
                    <a:pt x="5471" y="10907"/>
                  </a:lnTo>
                  <a:cubicBezTo>
                    <a:pt x="3661" y="10741"/>
                    <a:pt x="2232" y="9312"/>
                    <a:pt x="2066" y="7526"/>
                  </a:cubicBezTo>
                  <a:lnTo>
                    <a:pt x="2732" y="7526"/>
                  </a:lnTo>
                  <a:lnTo>
                    <a:pt x="2732" y="6859"/>
                  </a:lnTo>
                  <a:lnTo>
                    <a:pt x="2066" y="6859"/>
                  </a:lnTo>
                  <a:cubicBezTo>
                    <a:pt x="2232" y="5049"/>
                    <a:pt x="3661" y="3620"/>
                    <a:pt x="5471" y="3453"/>
                  </a:cubicBezTo>
                  <a:lnTo>
                    <a:pt x="5471" y="4120"/>
                  </a:lnTo>
                  <a:lnTo>
                    <a:pt x="6162" y="4120"/>
                  </a:lnTo>
                  <a:lnTo>
                    <a:pt x="6162" y="3453"/>
                  </a:lnTo>
                  <a:close/>
                  <a:moveTo>
                    <a:pt x="4781" y="0"/>
                  </a:moveTo>
                  <a:cubicBezTo>
                    <a:pt x="3423" y="0"/>
                    <a:pt x="3423" y="2048"/>
                    <a:pt x="4781" y="2048"/>
                  </a:cubicBezTo>
                  <a:lnTo>
                    <a:pt x="4781" y="2858"/>
                  </a:lnTo>
                  <a:cubicBezTo>
                    <a:pt x="4090" y="3025"/>
                    <a:pt x="3471" y="3334"/>
                    <a:pt x="2923" y="3811"/>
                  </a:cubicBezTo>
                  <a:lnTo>
                    <a:pt x="2423" y="3310"/>
                  </a:lnTo>
                  <a:lnTo>
                    <a:pt x="2899" y="2834"/>
                  </a:lnTo>
                  <a:lnTo>
                    <a:pt x="2423" y="2334"/>
                  </a:lnTo>
                  <a:lnTo>
                    <a:pt x="970" y="3787"/>
                  </a:lnTo>
                  <a:lnTo>
                    <a:pt x="1470" y="4263"/>
                  </a:lnTo>
                  <a:lnTo>
                    <a:pt x="1947" y="3787"/>
                  </a:lnTo>
                  <a:lnTo>
                    <a:pt x="2447" y="4287"/>
                  </a:lnTo>
                  <a:cubicBezTo>
                    <a:pt x="0" y="7066"/>
                    <a:pt x="2031" y="11622"/>
                    <a:pt x="5775" y="11622"/>
                  </a:cubicBezTo>
                  <a:cubicBezTo>
                    <a:pt x="5785" y="11622"/>
                    <a:pt x="5795" y="11622"/>
                    <a:pt x="5805" y="11622"/>
                  </a:cubicBezTo>
                  <a:cubicBezTo>
                    <a:pt x="5814" y="11622"/>
                    <a:pt x="5824" y="11622"/>
                    <a:pt x="5834" y="11622"/>
                  </a:cubicBezTo>
                  <a:cubicBezTo>
                    <a:pt x="9578" y="11622"/>
                    <a:pt x="11633" y="7090"/>
                    <a:pt x="9186" y="4287"/>
                  </a:cubicBezTo>
                  <a:lnTo>
                    <a:pt x="9686" y="3787"/>
                  </a:lnTo>
                  <a:lnTo>
                    <a:pt x="10163" y="4287"/>
                  </a:lnTo>
                  <a:lnTo>
                    <a:pt x="10639" y="3787"/>
                  </a:lnTo>
                  <a:lnTo>
                    <a:pt x="9186" y="2358"/>
                  </a:lnTo>
                  <a:lnTo>
                    <a:pt x="8710" y="2834"/>
                  </a:lnTo>
                  <a:lnTo>
                    <a:pt x="9186" y="3310"/>
                  </a:lnTo>
                  <a:lnTo>
                    <a:pt x="8686" y="3811"/>
                  </a:lnTo>
                  <a:cubicBezTo>
                    <a:pt x="8162" y="3358"/>
                    <a:pt x="7519" y="3025"/>
                    <a:pt x="6829" y="2858"/>
                  </a:cubicBezTo>
                  <a:lnTo>
                    <a:pt x="6829" y="2048"/>
                  </a:lnTo>
                  <a:cubicBezTo>
                    <a:pt x="8210" y="2048"/>
                    <a:pt x="8210" y="0"/>
                    <a:pt x="6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118"/>
          <p:cNvSpPr/>
          <p:nvPr/>
        </p:nvSpPr>
        <p:spPr>
          <a:xfrm>
            <a:off x="3888652"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118"/>
          <p:cNvGrpSpPr/>
          <p:nvPr/>
        </p:nvGrpSpPr>
        <p:grpSpPr>
          <a:xfrm>
            <a:off x="4025021" y="1299323"/>
            <a:ext cx="282778" cy="310540"/>
            <a:chOff x="4186483" y="5269524"/>
            <a:chExt cx="282778" cy="310540"/>
          </a:xfrm>
        </p:grpSpPr>
        <p:sp>
          <p:nvSpPr>
            <p:cNvPr id="6977" name="Google Shape;6977;p118"/>
            <p:cNvSpPr/>
            <p:nvPr/>
          </p:nvSpPr>
          <p:spPr>
            <a:xfrm>
              <a:off x="4209382" y="5305409"/>
              <a:ext cx="259879" cy="274655"/>
            </a:xfrm>
            <a:custGeom>
              <a:avLst/>
              <a:gdLst/>
              <a:ahLst/>
              <a:cxnLst/>
              <a:rect l="l" t="t" r="r" b="b"/>
              <a:pathLst>
                <a:path w="9726" h="10279" extrusionOk="0">
                  <a:moveTo>
                    <a:pt x="4284" y="705"/>
                  </a:moveTo>
                  <a:cubicBezTo>
                    <a:pt x="4293" y="705"/>
                    <a:pt x="4302" y="705"/>
                    <a:pt x="4311" y="705"/>
                  </a:cubicBezTo>
                  <a:cubicBezTo>
                    <a:pt x="7216" y="753"/>
                    <a:pt x="8455" y="4492"/>
                    <a:pt x="6097" y="6254"/>
                  </a:cubicBezTo>
                  <a:cubicBezTo>
                    <a:pt x="5478" y="6707"/>
                    <a:pt x="5049" y="7421"/>
                    <a:pt x="4978" y="8231"/>
                  </a:cubicBezTo>
                  <a:lnTo>
                    <a:pt x="3573" y="8231"/>
                  </a:lnTo>
                  <a:cubicBezTo>
                    <a:pt x="3478" y="7421"/>
                    <a:pt x="3073" y="6730"/>
                    <a:pt x="2430" y="6254"/>
                  </a:cubicBezTo>
                  <a:cubicBezTo>
                    <a:pt x="56" y="4497"/>
                    <a:pt x="1350" y="705"/>
                    <a:pt x="4284" y="705"/>
                  </a:cubicBezTo>
                  <a:close/>
                  <a:moveTo>
                    <a:pt x="4954" y="8897"/>
                  </a:moveTo>
                  <a:lnTo>
                    <a:pt x="4954" y="9588"/>
                  </a:lnTo>
                  <a:lnTo>
                    <a:pt x="3597" y="9588"/>
                  </a:lnTo>
                  <a:lnTo>
                    <a:pt x="3597" y="8897"/>
                  </a:lnTo>
                  <a:close/>
                  <a:moveTo>
                    <a:pt x="4306" y="0"/>
                  </a:moveTo>
                  <a:cubicBezTo>
                    <a:pt x="3442" y="0"/>
                    <a:pt x="2520" y="328"/>
                    <a:pt x="1644" y="1110"/>
                  </a:cubicBezTo>
                  <a:cubicBezTo>
                    <a:pt x="1" y="2730"/>
                    <a:pt x="191" y="5421"/>
                    <a:pt x="2049" y="6802"/>
                  </a:cubicBezTo>
                  <a:cubicBezTo>
                    <a:pt x="2573" y="7207"/>
                    <a:pt x="2906" y="7850"/>
                    <a:pt x="2906" y="8516"/>
                  </a:cubicBezTo>
                  <a:lnTo>
                    <a:pt x="2906" y="8897"/>
                  </a:lnTo>
                  <a:lnTo>
                    <a:pt x="2239" y="8897"/>
                  </a:lnTo>
                  <a:lnTo>
                    <a:pt x="2239" y="9588"/>
                  </a:lnTo>
                  <a:lnTo>
                    <a:pt x="2906" y="9588"/>
                  </a:lnTo>
                  <a:lnTo>
                    <a:pt x="2906" y="10279"/>
                  </a:lnTo>
                  <a:lnTo>
                    <a:pt x="5645" y="10279"/>
                  </a:lnTo>
                  <a:lnTo>
                    <a:pt x="5645" y="9588"/>
                  </a:lnTo>
                  <a:lnTo>
                    <a:pt x="6335" y="9588"/>
                  </a:lnTo>
                  <a:lnTo>
                    <a:pt x="6335" y="8897"/>
                  </a:lnTo>
                  <a:lnTo>
                    <a:pt x="5645" y="8897"/>
                  </a:lnTo>
                  <a:lnTo>
                    <a:pt x="5645" y="8516"/>
                  </a:lnTo>
                  <a:cubicBezTo>
                    <a:pt x="5645" y="7826"/>
                    <a:pt x="5978" y="7183"/>
                    <a:pt x="6526" y="6778"/>
                  </a:cubicBezTo>
                  <a:cubicBezTo>
                    <a:pt x="9725" y="4174"/>
                    <a:pt x="7389" y="0"/>
                    <a:pt x="4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18"/>
            <p:cNvSpPr/>
            <p:nvPr/>
          </p:nvSpPr>
          <p:spPr>
            <a:xfrm>
              <a:off x="4314391" y="5269524"/>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18"/>
            <p:cNvSpPr/>
            <p:nvPr/>
          </p:nvSpPr>
          <p:spPr>
            <a:xfrm>
              <a:off x="4262849" y="5276524"/>
              <a:ext cx="23567" cy="23567"/>
            </a:xfrm>
            <a:custGeom>
              <a:avLst/>
              <a:gdLst/>
              <a:ahLst/>
              <a:cxnLst/>
              <a:rect l="l" t="t" r="r" b="b"/>
              <a:pathLst>
                <a:path w="882" h="882" extrusionOk="0">
                  <a:moveTo>
                    <a:pt x="619" y="0"/>
                  </a:moveTo>
                  <a:lnTo>
                    <a:pt x="0" y="262"/>
                  </a:lnTo>
                  <a:lnTo>
                    <a:pt x="262" y="881"/>
                  </a:lnTo>
                  <a:lnTo>
                    <a:pt x="881" y="619"/>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18"/>
            <p:cNvSpPr/>
            <p:nvPr/>
          </p:nvSpPr>
          <p:spPr>
            <a:xfrm>
              <a:off x="4220203" y="5303244"/>
              <a:ext cx="26105" cy="25464"/>
            </a:xfrm>
            <a:custGeom>
              <a:avLst/>
              <a:gdLst/>
              <a:ahLst/>
              <a:cxnLst/>
              <a:rect l="l" t="t" r="r" b="b"/>
              <a:pathLst>
                <a:path w="977" h="953" extrusionOk="0">
                  <a:moveTo>
                    <a:pt x="477" y="0"/>
                  </a:moveTo>
                  <a:lnTo>
                    <a:pt x="0" y="477"/>
                  </a:lnTo>
                  <a:lnTo>
                    <a:pt x="477" y="953"/>
                  </a:lnTo>
                  <a:lnTo>
                    <a:pt x="977"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18"/>
            <p:cNvSpPr/>
            <p:nvPr/>
          </p:nvSpPr>
          <p:spPr>
            <a:xfrm>
              <a:off x="4193483" y="5345863"/>
              <a:ext cx="24208" cy="23594"/>
            </a:xfrm>
            <a:custGeom>
              <a:avLst/>
              <a:gdLst/>
              <a:ahLst/>
              <a:cxnLst/>
              <a:rect l="l" t="t" r="r" b="b"/>
              <a:pathLst>
                <a:path w="906" h="883" extrusionOk="0">
                  <a:moveTo>
                    <a:pt x="262" y="1"/>
                  </a:moveTo>
                  <a:lnTo>
                    <a:pt x="0" y="620"/>
                  </a:lnTo>
                  <a:lnTo>
                    <a:pt x="643" y="882"/>
                  </a:lnTo>
                  <a:lnTo>
                    <a:pt x="905" y="263"/>
                  </a:lnTo>
                  <a:lnTo>
                    <a:pt x="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18"/>
            <p:cNvSpPr/>
            <p:nvPr/>
          </p:nvSpPr>
          <p:spPr>
            <a:xfrm>
              <a:off x="4186483" y="5397406"/>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18"/>
            <p:cNvSpPr/>
            <p:nvPr/>
          </p:nvSpPr>
          <p:spPr>
            <a:xfrm>
              <a:off x="4442273" y="5397406"/>
              <a:ext cx="17849" cy="17849"/>
            </a:xfrm>
            <a:custGeom>
              <a:avLst/>
              <a:gdLst/>
              <a:ahLst/>
              <a:cxnLst/>
              <a:rect l="l" t="t" r="r" b="b"/>
              <a:pathLst>
                <a:path w="668" h="668" extrusionOk="0">
                  <a:moveTo>
                    <a:pt x="1" y="1"/>
                  </a:moveTo>
                  <a:lnTo>
                    <a:pt x="1" y="668"/>
                  </a:lnTo>
                  <a:lnTo>
                    <a:pt x="668" y="668"/>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18"/>
            <p:cNvSpPr/>
            <p:nvPr/>
          </p:nvSpPr>
          <p:spPr>
            <a:xfrm>
              <a:off x="4429555" y="5345248"/>
              <a:ext cx="24208" cy="24208"/>
            </a:xfrm>
            <a:custGeom>
              <a:avLst/>
              <a:gdLst/>
              <a:ahLst/>
              <a:cxnLst/>
              <a:rect l="l" t="t" r="r" b="b"/>
              <a:pathLst>
                <a:path w="906" h="906" extrusionOk="0">
                  <a:moveTo>
                    <a:pt x="643" y="0"/>
                  </a:moveTo>
                  <a:lnTo>
                    <a:pt x="0" y="262"/>
                  </a:lnTo>
                  <a:lnTo>
                    <a:pt x="262" y="905"/>
                  </a:lnTo>
                  <a:lnTo>
                    <a:pt x="90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18"/>
            <p:cNvSpPr/>
            <p:nvPr/>
          </p:nvSpPr>
          <p:spPr>
            <a:xfrm>
              <a:off x="4400911" y="5303244"/>
              <a:ext cx="25491" cy="25464"/>
            </a:xfrm>
            <a:custGeom>
              <a:avLst/>
              <a:gdLst/>
              <a:ahLst/>
              <a:cxnLst/>
              <a:rect l="l" t="t" r="r" b="b"/>
              <a:pathLst>
                <a:path w="954" h="953" extrusionOk="0">
                  <a:moveTo>
                    <a:pt x="477" y="0"/>
                  </a:moveTo>
                  <a:lnTo>
                    <a:pt x="1" y="477"/>
                  </a:lnTo>
                  <a:lnTo>
                    <a:pt x="477" y="953"/>
                  </a:lnTo>
                  <a:lnTo>
                    <a:pt x="953"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18"/>
            <p:cNvSpPr/>
            <p:nvPr/>
          </p:nvSpPr>
          <p:spPr>
            <a:xfrm>
              <a:off x="4360190" y="5276524"/>
              <a:ext cx="24208" cy="23567"/>
            </a:xfrm>
            <a:custGeom>
              <a:avLst/>
              <a:gdLst/>
              <a:ahLst/>
              <a:cxnLst/>
              <a:rect l="l" t="t" r="r" b="b"/>
              <a:pathLst>
                <a:path w="906" h="882" extrusionOk="0">
                  <a:moveTo>
                    <a:pt x="263" y="0"/>
                  </a:moveTo>
                  <a:lnTo>
                    <a:pt x="1" y="643"/>
                  </a:lnTo>
                  <a:lnTo>
                    <a:pt x="644" y="881"/>
                  </a:lnTo>
                  <a:lnTo>
                    <a:pt x="906" y="262"/>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18"/>
            <p:cNvSpPr/>
            <p:nvPr/>
          </p:nvSpPr>
          <p:spPr>
            <a:xfrm>
              <a:off x="4259642" y="5342683"/>
              <a:ext cx="127935" cy="126893"/>
            </a:xfrm>
            <a:custGeom>
              <a:avLst/>
              <a:gdLst/>
              <a:ahLst/>
              <a:cxnLst/>
              <a:rect l="l" t="t" r="r" b="b"/>
              <a:pathLst>
                <a:path w="4788" h="4749" extrusionOk="0">
                  <a:moveTo>
                    <a:pt x="2394" y="2024"/>
                  </a:moveTo>
                  <a:cubicBezTo>
                    <a:pt x="2473" y="2024"/>
                    <a:pt x="2554" y="2054"/>
                    <a:pt x="2621" y="2120"/>
                  </a:cubicBezTo>
                  <a:cubicBezTo>
                    <a:pt x="2835" y="2359"/>
                    <a:pt x="2692" y="2716"/>
                    <a:pt x="2382" y="2716"/>
                  </a:cubicBezTo>
                  <a:cubicBezTo>
                    <a:pt x="2192" y="2716"/>
                    <a:pt x="2049" y="2573"/>
                    <a:pt x="2049" y="2382"/>
                  </a:cubicBezTo>
                  <a:cubicBezTo>
                    <a:pt x="2049" y="2169"/>
                    <a:pt x="2218" y="2024"/>
                    <a:pt x="2394" y="2024"/>
                  </a:cubicBezTo>
                  <a:close/>
                  <a:moveTo>
                    <a:pt x="2382" y="668"/>
                  </a:moveTo>
                  <a:cubicBezTo>
                    <a:pt x="3883" y="668"/>
                    <a:pt x="4645" y="2454"/>
                    <a:pt x="3645" y="3525"/>
                  </a:cubicBezTo>
                  <a:cubicBezTo>
                    <a:pt x="3549" y="3311"/>
                    <a:pt x="3406" y="3121"/>
                    <a:pt x="3216" y="2978"/>
                  </a:cubicBezTo>
                  <a:cubicBezTo>
                    <a:pt x="3716" y="2311"/>
                    <a:pt x="3240" y="1358"/>
                    <a:pt x="2382" y="1358"/>
                  </a:cubicBezTo>
                  <a:cubicBezTo>
                    <a:pt x="1549" y="1358"/>
                    <a:pt x="1073" y="2311"/>
                    <a:pt x="1573" y="2978"/>
                  </a:cubicBezTo>
                  <a:cubicBezTo>
                    <a:pt x="1382" y="3121"/>
                    <a:pt x="1239" y="3311"/>
                    <a:pt x="1144" y="3525"/>
                  </a:cubicBezTo>
                  <a:cubicBezTo>
                    <a:pt x="120" y="2454"/>
                    <a:pt x="906" y="668"/>
                    <a:pt x="2382" y="668"/>
                  </a:cubicBezTo>
                  <a:close/>
                  <a:moveTo>
                    <a:pt x="2382" y="3406"/>
                  </a:moveTo>
                  <a:cubicBezTo>
                    <a:pt x="2716" y="3406"/>
                    <a:pt x="3002" y="3621"/>
                    <a:pt x="3049" y="3954"/>
                  </a:cubicBezTo>
                  <a:cubicBezTo>
                    <a:pt x="2835" y="4037"/>
                    <a:pt x="2609" y="4079"/>
                    <a:pt x="2382" y="4079"/>
                  </a:cubicBezTo>
                  <a:cubicBezTo>
                    <a:pt x="2156" y="4079"/>
                    <a:pt x="1930" y="4037"/>
                    <a:pt x="1716" y="3954"/>
                  </a:cubicBezTo>
                  <a:cubicBezTo>
                    <a:pt x="1787" y="3621"/>
                    <a:pt x="2073" y="3406"/>
                    <a:pt x="2382" y="3406"/>
                  </a:cubicBezTo>
                  <a:close/>
                  <a:moveTo>
                    <a:pt x="2426" y="1"/>
                  </a:moveTo>
                  <a:cubicBezTo>
                    <a:pt x="2412" y="1"/>
                    <a:pt x="2397" y="1"/>
                    <a:pt x="2382" y="1"/>
                  </a:cubicBezTo>
                  <a:cubicBezTo>
                    <a:pt x="1073" y="1"/>
                    <a:pt x="1" y="1049"/>
                    <a:pt x="1" y="2382"/>
                  </a:cubicBezTo>
                  <a:cubicBezTo>
                    <a:pt x="60" y="3969"/>
                    <a:pt x="1220" y="4749"/>
                    <a:pt x="2383" y="4749"/>
                  </a:cubicBezTo>
                  <a:cubicBezTo>
                    <a:pt x="3560" y="4749"/>
                    <a:pt x="4740" y="3951"/>
                    <a:pt x="4788" y="2382"/>
                  </a:cubicBezTo>
                  <a:cubicBezTo>
                    <a:pt x="4788" y="1063"/>
                    <a:pt x="3739"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8" name="Google Shape;6988;p118"/>
          <p:cNvSpPr/>
          <p:nvPr/>
        </p:nvSpPr>
        <p:spPr>
          <a:xfrm>
            <a:off x="3041676"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9" name="Google Shape;6989;p118"/>
          <p:cNvGrpSpPr/>
          <p:nvPr/>
        </p:nvGrpSpPr>
        <p:grpSpPr>
          <a:xfrm>
            <a:off x="3164165" y="1299644"/>
            <a:ext cx="310540" cy="309899"/>
            <a:chOff x="3555891" y="5293705"/>
            <a:chExt cx="310540" cy="309899"/>
          </a:xfrm>
        </p:grpSpPr>
        <p:sp>
          <p:nvSpPr>
            <p:cNvPr id="6990" name="Google Shape;6990;p118"/>
            <p:cNvSpPr/>
            <p:nvPr/>
          </p:nvSpPr>
          <p:spPr>
            <a:xfrm>
              <a:off x="3555891" y="5293705"/>
              <a:ext cx="310540" cy="309899"/>
            </a:xfrm>
            <a:custGeom>
              <a:avLst/>
              <a:gdLst/>
              <a:ahLst/>
              <a:cxnLst/>
              <a:rect l="l" t="t" r="r" b="b"/>
              <a:pathLst>
                <a:path w="11622" h="11598" extrusionOk="0">
                  <a:moveTo>
                    <a:pt x="10931" y="667"/>
                  </a:moveTo>
                  <a:lnTo>
                    <a:pt x="10931" y="2048"/>
                  </a:lnTo>
                  <a:lnTo>
                    <a:pt x="10240" y="2048"/>
                  </a:lnTo>
                  <a:lnTo>
                    <a:pt x="10240" y="1358"/>
                  </a:lnTo>
                  <a:lnTo>
                    <a:pt x="1358" y="1358"/>
                  </a:lnTo>
                  <a:lnTo>
                    <a:pt x="1358" y="2048"/>
                  </a:lnTo>
                  <a:lnTo>
                    <a:pt x="691" y="2048"/>
                  </a:lnTo>
                  <a:lnTo>
                    <a:pt x="691" y="667"/>
                  </a:lnTo>
                  <a:close/>
                  <a:moveTo>
                    <a:pt x="9550" y="2048"/>
                  </a:moveTo>
                  <a:lnTo>
                    <a:pt x="9550" y="9216"/>
                  </a:lnTo>
                  <a:lnTo>
                    <a:pt x="2048" y="9216"/>
                  </a:lnTo>
                  <a:lnTo>
                    <a:pt x="2048" y="2048"/>
                  </a:lnTo>
                  <a:close/>
                  <a:moveTo>
                    <a:pt x="0" y="0"/>
                  </a:moveTo>
                  <a:lnTo>
                    <a:pt x="0" y="2715"/>
                  </a:lnTo>
                  <a:lnTo>
                    <a:pt x="1358" y="2715"/>
                  </a:lnTo>
                  <a:lnTo>
                    <a:pt x="1358" y="9216"/>
                  </a:lnTo>
                  <a:lnTo>
                    <a:pt x="691" y="9216"/>
                  </a:lnTo>
                  <a:lnTo>
                    <a:pt x="691" y="9907"/>
                  </a:lnTo>
                  <a:lnTo>
                    <a:pt x="5454" y="9907"/>
                  </a:lnTo>
                  <a:lnTo>
                    <a:pt x="5454" y="10645"/>
                  </a:lnTo>
                  <a:cubicBezTo>
                    <a:pt x="5049" y="10788"/>
                    <a:pt x="4787" y="11169"/>
                    <a:pt x="4787" y="11598"/>
                  </a:cubicBezTo>
                  <a:lnTo>
                    <a:pt x="5454" y="11598"/>
                  </a:lnTo>
                  <a:cubicBezTo>
                    <a:pt x="5477" y="11395"/>
                    <a:pt x="5638" y="11294"/>
                    <a:pt x="5799" y="11294"/>
                  </a:cubicBezTo>
                  <a:cubicBezTo>
                    <a:pt x="5960" y="11294"/>
                    <a:pt x="6120" y="11395"/>
                    <a:pt x="6144" y="11598"/>
                  </a:cubicBezTo>
                  <a:lnTo>
                    <a:pt x="6835" y="11598"/>
                  </a:lnTo>
                  <a:cubicBezTo>
                    <a:pt x="6835" y="11169"/>
                    <a:pt x="6549" y="10788"/>
                    <a:pt x="6144" y="10645"/>
                  </a:cubicBezTo>
                  <a:lnTo>
                    <a:pt x="6144" y="9907"/>
                  </a:lnTo>
                  <a:lnTo>
                    <a:pt x="10931" y="9907"/>
                  </a:lnTo>
                  <a:lnTo>
                    <a:pt x="10931" y="9216"/>
                  </a:lnTo>
                  <a:lnTo>
                    <a:pt x="10240" y="9216"/>
                  </a:lnTo>
                  <a:lnTo>
                    <a:pt x="10240" y="2739"/>
                  </a:lnTo>
                  <a:lnTo>
                    <a:pt x="11622" y="2715"/>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8"/>
            <p:cNvSpPr/>
            <p:nvPr/>
          </p:nvSpPr>
          <p:spPr>
            <a:xfrm>
              <a:off x="3622691" y="5366250"/>
              <a:ext cx="170554" cy="155270"/>
            </a:xfrm>
            <a:custGeom>
              <a:avLst/>
              <a:gdLst/>
              <a:ahLst/>
              <a:cxnLst/>
              <a:rect l="l" t="t" r="r" b="b"/>
              <a:pathLst>
                <a:path w="6383" h="5811" extrusionOk="0">
                  <a:moveTo>
                    <a:pt x="5692" y="691"/>
                  </a:moveTo>
                  <a:lnTo>
                    <a:pt x="5692" y="1381"/>
                  </a:lnTo>
                  <a:lnTo>
                    <a:pt x="5002" y="1381"/>
                  </a:lnTo>
                  <a:lnTo>
                    <a:pt x="5002" y="691"/>
                  </a:lnTo>
                  <a:close/>
                  <a:moveTo>
                    <a:pt x="1600" y="682"/>
                  </a:moveTo>
                  <a:cubicBezTo>
                    <a:pt x="1766" y="682"/>
                    <a:pt x="1935" y="744"/>
                    <a:pt x="2073" y="881"/>
                  </a:cubicBezTo>
                  <a:cubicBezTo>
                    <a:pt x="2525" y="1310"/>
                    <a:pt x="2215" y="2048"/>
                    <a:pt x="1596" y="2048"/>
                  </a:cubicBezTo>
                  <a:cubicBezTo>
                    <a:pt x="1215" y="2048"/>
                    <a:pt x="906" y="1738"/>
                    <a:pt x="906" y="1381"/>
                  </a:cubicBezTo>
                  <a:cubicBezTo>
                    <a:pt x="906" y="960"/>
                    <a:pt x="1247" y="682"/>
                    <a:pt x="1600" y="682"/>
                  </a:cubicBezTo>
                  <a:close/>
                  <a:moveTo>
                    <a:pt x="1596" y="4453"/>
                  </a:moveTo>
                  <a:lnTo>
                    <a:pt x="1596" y="5120"/>
                  </a:lnTo>
                  <a:lnTo>
                    <a:pt x="906" y="5120"/>
                  </a:lnTo>
                  <a:lnTo>
                    <a:pt x="906" y="4453"/>
                  </a:lnTo>
                  <a:close/>
                  <a:moveTo>
                    <a:pt x="5692" y="4453"/>
                  </a:moveTo>
                  <a:lnTo>
                    <a:pt x="5692" y="5120"/>
                  </a:lnTo>
                  <a:lnTo>
                    <a:pt x="5002" y="5120"/>
                  </a:lnTo>
                  <a:lnTo>
                    <a:pt x="5002" y="4453"/>
                  </a:lnTo>
                  <a:close/>
                  <a:moveTo>
                    <a:pt x="4335" y="0"/>
                  </a:moveTo>
                  <a:lnTo>
                    <a:pt x="4335" y="691"/>
                  </a:lnTo>
                  <a:lnTo>
                    <a:pt x="2787" y="691"/>
                  </a:lnTo>
                  <a:cubicBezTo>
                    <a:pt x="2528" y="241"/>
                    <a:pt x="2067" y="10"/>
                    <a:pt x="1604" y="10"/>
                  </a:cubicBezTo>
                  <a:cubicBezTo>
                    <a:pt x="1257" y="10"/>
                    <a:pt x="909" y="140"/>
                    <a:pt x="644" y="405"/>
                  </a:cubicBezTo>
                  <a:cubicBezTo>
                    <a:pt x="1" y="1048"/>
                    <a:pt x="144" y="2096"/>
                    <a:pt x="906" y="2548"/>
                  </a:cubicBezTo>
                  <a:lnTo>
                    <a:pt x="906" y="3763"/>
                  </a:lnTo>
                  <a:lnTo>
                    <a:pt x="239" y="3763"/>
                  </a:lnTo>
                  <a:lnTo>
                    <a:pt x="239" y="5811"/>
                  </a:lnTo>
                  <a:lnTo>
                    <a:pt x="2287" y="5811"/>
                  </a:lnTo>
                  <a:lnTo>
                    <a:pt x="2287" y="3763"/>
                  </a:lnTo>
                  <a:lnTo>
                    <a:pt x="1596" y="3763"/>
                  </a:lnTo>
                  <a:lnTo>
                    <a:pt x="1596" y="2739"/>
                  </a:lnTo>
                  <a:cubicBezTo>
                    <a:pt x="1858" y="2739"/>
                    <a:pt x="2096" y="2667"/>
                    <a:pt x="2311" y="2524"/>
                  </a:cubicBezTo>
                  <a:lnTo>
                    <a:pt x="4335" y="4263"/>
                  </a:lnTo>
                  <a:lnTo>
                    <a:pt x="4335" y="5811"/>
                  </a:lnTo>
                  <a:lnTo>
                    <a:pt x="6383" y="5811"/>
                  </a:lnTo>
                  <a:lnTo>
                    <a:pt x="6383" y="3763"/>
                  </a:lnTo>
                  <a:lnTo>
                    <a:pt x="4787" y="3763"/>
                  </a:lnTo>
                  <a:lnTo>
                    <a:pt x="2787" y="2048"/>
                  </a:lnTo>
                  <a:cubicBezTo>
                    <a:pt x="2906" y="1834"/>
                    <a:pt x="2954" y="1596"/>
                    <a:pt x="2954" y="1357"/>
                  </a:cubicBezTo>
                  <a:lnTo>
                    <a:pt x="4335" y="1357"/>
                  </a:lnTo>
                  <a:lnTo>
                    <a:pt x="4335" y="2048"/>
                  </a:lnTo>
                  <a:lnTo>
                    <a:pt x="6383" y="2048"/>
                  </a:lnTo>
                  <a:lnTo>
                    <a:pt x="6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118"/>
          <p:cNvSpPr/>
          <p:nvPr/>
        </p:nvSpPr>
        <p:spPr>
          <a:xfrm>
            <a:off x="2194701"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3" name="Google Shape;6993;p118"/>
          <p:cNvGrpSpPr/>
          <p:nvPr/>
        </p:nvGrpSpPr>
        <p:grpSpPr>
          <a:xfrm>
            <a:off x="2353769" y="4080460"/>
            <a:ext cx="237380" cy="310540"/>
            <a:chOff x="2964096" y="7098935"/>
            <a:chExt cx="237380" cy="310540"/>
          </a:xfrm>
        </p:grpSpPr>
        <p:sp>
          <p:nvSpPr>
            <p:cNvPr id="6994" name="Google Shape;6994;p118"/>
            <p:cNvSpPr/>
            <p:nvPr/>
          </p:nvSpPr>
          <p:spPr>
            <a:xfrm>
              <a:off x="2964096" y="7098935"/>
              <a:ext cx="237380" cy="310540"/>
            </a:xfrm>
            <a:custGeom>
              <a:avLst/>
              <a:gdLst/>
              <a:ahLst/>
              <a:cxnLst/>
              <a:rect l="l" t="t" r="r" b="b"/>
              <a:pathLst>
                <a:path w="8884" h="11622" extrusionOk="0">
                  <a:moveTo>
                    <a:pt x="8193" y="691"/>
                  </a:moveTo>
                  <a:lnTo>
                    <a:pt x="8193" y="2739"/>
                  </a:lnTo>
                  <a:lnTo>
                    <a:pt x="691" y="2739"/>
                  </a:lnTo>
                  <a:lnTo>
                    <a:pt x="691" y="691"/>
                  </a:lnTo>
                  <a:close/>
                  <a:moveTo>
                    <a:pt x="8193" y="3406"/>
                  </a:moveTo>
                  <a:lnTo>
                    <a:pt x="8193" y="10931"/>
                  </a:lnTo>
                  <a:lnTo>
                    <a:pt x="691" y="10931"/>
                  </a:lnTo>
                  <a:lnTo>
                    <a:pt x="691" y="3406"/>
                  </a:lnTo>
                  <a:close/>
                  <a:moveTo>
                    <a:pt x="1" y="1"/>
                  </a:moveTo>
                  <a:lnTo>
                    <a:pt x="1" y="11622"/>
                  </a:lnTo>
                  <a:lnTo>
                    <a:pt x="8883" y="11622"/>
                  </a:lnTo>
                  <a:lnTo>
                    <a:pt x="8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18"/>
            <p:cNvSpPr/>
            <p:nvPr/>
          </p:nvSpPr>
          <p:spPr>
            <a:xfrm>
              <a:off x="3000382" y="7208380"/>
              <a:ext cx="164194" cy="164194"/>
            </a:xfrm>
            <a:custGeom>
              <a:avLst/>
              <a:gdLst/>
              <a:ahLst/>
              <a:cxnLst/>
              <a:rect l="l" t="t" r="r" b="b"/>
              <a:pathLst>
                <a:path w="6145" h="6145" extrusionOk="0">
                  <a:moveTo>
                    <a:pt x="1381" y="691"/>
                  </a:moveTo>
                  <a:lnTo>
                    <a:pt x="1381" y="1358"/>
                  </a:lnTo>
                  <a:lnTo>
                    <a:pt x="691" y="1358"/>
                  </a:lnTo>
                  <a:lnTo>
                    <a:pt x="691" y="691"/>
                  </a:lnTo>
                  <a:close/>
                  <a:moveTo>
                    <a:pt x="2739" y="691"/>
                  </a:moveTo>
                  <a:lnTo>
                    <a:pt x="2739" y="1358"/>
                  </a:lnTo>
                  <a:lnTo>
                    <a:pt x="2048" y="1358"/>
                  </a:lnTo>
                  <a:lnTo>
                    <a:pt x="2048" y="691"/>
                  </a:lnTo>
                  <a:close/>
                  <a:moveTo>
                    <a:pt x="4096" y="691"/>
                  </a:moveTo>
                  <a:lnTo>
                    <a:pt x="4096" y="1358"/>
                  </a:lnTo>
                  <a:lnTo>
                    <a:pt x="3429" y="1358"/>
                  </a:lnTo>
                  <a:lnTo>
                    <a:pt x="3429" y="691"/>
                  </a:lnTo>
                  <a:close/>
                  <a:moveTo>
                    <a:pt x="5477" y="691"/>
                  </a:moveTo>
                  <a:lnTo>
                    <a:pt x="5477" y="1358"/>
                  </a:lnTo>
                  <a:lnTo>
                    <a:pt x="4787" y="1358"/>
                  </a:lnTo>
                  <a:lnTo>
                    <a:pt x="4787" y="691"/>
                  </a:lnTo>
                  <a:close/>
                  <a:moveTo>
                    <a:pt x="1381" y="2049"/>
                  </a:moveTo>
                  <a:lnTo>
                    <a:pt x="1381" y="2739"/>
                  </a:lnTo>
                  <a:lnTo>
                    <a:pt x="691" y="2739"/>
                  </a:lnTo>
                  <a:lnTo>
                    <a:pt x="691" y="2049"/>
                  </a:lnTo>
                  <a:close/>
                  <a:moveTo>
                    <a:pt x="2739" y="2049"/>
                  </a:moveTo>
                  <a:lnTo>
                    <a:pt x="2739" y="2739"/>
                  </a:lnTo>
                  <a:lnTo>
                    <a:pt x="2048" y="2739"/>
                  </a:lnTo>
                  <a:lnTo>
                    <a:pt x="2048" y="2049"/>
                  </a:lnTo>
                  <a:close/>
                  <a:moveTo>
                    <a:pt x="4096" y="2049"/>
                  </a:moveTo>
                  <a:lnTo>
                    <a:pt x="4096" y="2739"/>
                  </a:lnTo>
                  <a:lnTo>
                    <a:pt x="3429" y="2739"/>
                  </a:lnTo>
                  <a:lnTo>
                    <a:pt x="3429" y="2049"/>
                  </a:lnTo>
                  <a:close/>
                  <a:moveTo>
                    <a:pt x="5477" y="2049"/>
                  </a:moveTo>
                  <a:lnTo>
                    <a:pt x="5477" y="2739"/>
                  </a:lnTo>
                  <a:lnTo>
                    <a:pt x="4787" y="2739"/>
                  </a:lnTo>
                  <a:lnTo>
                    <a:pt x="4787" y="2049"/>
                  </a:lnTo>
                  <a:close/>
                  <a:moveTo>
                    <a:pt x="1381" y="3406"/>
                  </a:moveTo>
                  <a:lnTo>
                    <a:pt x="1381" y="4097"/>
                  </a:lnTo>
                  <a:lnTo>
                    <a:pt x="691" y="4097"/>
                  </a:lnTo>
                  <a:lnTo>
                    <a:pt x="691" y="3406"/>
                  </a:lnTo>
                  <a:close/>
                  <a:moveTo>
                    <a:pt x="2739" y="3406"/>
                  </a:moveTo>
                  <a:lnTo>
                    <a:pt x="2739" y="4097"/>
                  </a:lnTo>
                  <a:lnTo>
                    <a:pt x="2048" y="4097"/>
                  </a:lnTo>
                  <a:lnTo>
                    <a:pt x="2048" y="3406"/>
                  </a:lnTo>
                  <a:close/>
                  <a:moveTo>
                    <a:pt x="4096" y="3406"/>
                  </a:moveTo>
                  <a:lnTo>
                    <a:pt x="4096" y="4097"/>
                  </a:lnTo>
                  <a:lnTo>
                    <a:pt x="3429" y="4097"/>
                  </a:lnTo>
                  <a:lnTo>
                    <a:pt x="3429" y="3406"/>
                  </a:lnTo>
                  <a:close/>
                  <a:moveTo>
                    <a:pt x="1381" y="4787"/>
                  </a:moveTo>
                  <a:lnTo>
                    <a:pt x="1381" y="5454"/>
                  </a:lnTo>
                  <a:lnTo>
                    <a:pt x="691" y="5454"/>
                  </a:lnTo>
                  <a:lnTo>
                    <a:pt x="691" y="4787"/>
                  </a:lnTo>
                  <a:close/>
                  <a:moveTo>
                    <a:pt x="2739" y="4787"/>
                  </a:moveTo>
                  <a:lnTo>
                    <a:pt x="2739" y="5454"/>
                  </a:lnTo>
                  <a:lnTo>
                    <a:pt x="2048" y="5454"/>
                  </a:lnTo>
                  <a:lnTo>
                    <a:pt x="2048" y="4787"/>
                  </a:lnTo>
                  <a:close/>
                  <a:moveTo>
                    <a:pt x="4096" y="4787"/>
                  </a:moveTo>
                  <a:lnTo>
                    <a:pt x="4096" y="5454"/>
                  </a:lnTo>
                  <a:lnTo>
                    <a:pt x="3429" y="5454"/>
                  </a:lnTo>
                  <a:lnTo>
                    <a:pt x="3429" y="4787"/>
                  </a:lnTo>
                  <a:close/>
                  <a:moveTo>
                    <a:pt x="5477" y="3406"/>
                  </a:moveTo>
                  <a:lnTo>
                    <a:pt x="5477" y="5454"/>
                  </a:lnTo>
                  <a:lnTo>
                    <a:pt x="4787" y="5454"/>
                  </a:lnTo>
                  <a:lnTo>
                    <a:pt x="4787" y="3406"/>
                  </a:lnTo>
                  <a:close/>
                  <a:moveTo>
                    <a:pt x="0" y="1"/>
                  </a:moveTo>
                  <a:lnTo>
                    <a:pt x="0" y="6145"/>
                  </a:lnTo>
                  <a:lnTo>
                    <a:pt x="6144" y="6145"/>
                  </a:lnTo>
                  <a:lnTo>
                    <a:pt x="6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18"/>
            <p:cNvSpPr/>
            <p:nvPr/>
          </p:nvSpPr>
          <p:spPr>
            <a:xfrm>
              <a:off x="3000382" y="7135194"/>
              <a:ext cx="45825" cy="18490"/>
            </a:xfrm>
            <a:custGeom>
              <a:avLst/>
              <a:gdLst/>
              <a:ahLst/>
              <a:cxnLst/>
              <a:rect l="l" t="t" r="r" b="b"/>
              <a:pathLst>
                <a:path w="1715" h="692" extrusionOk="0">
                  <a:moveTo>
                    <a:pt x="0" y="1"/>
                  </a:moveTo>
                  <a:lnTo>
                    <a:pt x="0" y="692"/>
                  </a:lnTo>
                  <a:lnTo>
                    <a:pt x="1715" y="692"/>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118"/>
          <p:cNvSpPr/>
          <p:nvPr/>
        </p:nvSpPr>
        <p:spPr>
          <a:xfrm>
            <a:off x="1347725"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18"/>
          <p:cNvSpPr/>
          <p:nvPr/>
        </p:nvSpPr>
        <p:spPr>
          <a:xfrm>
            <a:off x="1459392" y="4080460"/>
            <a:ext cx="332183" cy="310540"/>
          </a:xfrm>
          <a:custGeom>
            <a:avLst/>
            <a:gdLst/>
            <a:ahLst/>
            <a:cxnLst/>
            <a:rect l="l" t="t" r="r" b="b"/>
            <a:pathLst>
              <a:path w="12432" h="11622" extrusionOk="0">
                <a:moveTo>
                  <a:pt x="6882" y="691"/>
                </a:moveTo>
                <a:lnTo>
                  <a:pt x="6882" y="2049"/>
                </a:lnTo>
                <a:lnTo>
                  <a:pt x="5525" y="2049"/>
                </a:lnTo>
                <a:lnTo>
                  <a:pt x="5525" y="691"/>
                </a:lnTo>
                <a:close/>
                <a:moveTo>
                  <a:pt x="4501" y="5121"/>
                </a:moveTo>
                <a:lnTo>
                  <a:pt x="4501" y="6478"/>
                </a:lnTo>
                <a:lnTo>
                  <a:pt x="1096" y="6478"/>
                </a:lnTo>
                <a:lnTo>
                  <a:pt x="1096" y="5121"/>
                </a:lnTo>
                <a:close/>
                <a:moveTo>
                  <a:pt x="11336" y="5121"/>
                </a:moveTo>
                <a:lnTo>
                  <a:pt x="11336" y="6478"/>
                </a:lnTo>
                <a:lnTo>
                  <a:pt x="7906" y="6478"/>
                </a:lnTo>
                <a:lnTo>
                  <a:pt x="7906" y="5121"/>
                </a:lnTo>
                <a:close/>
                <a:moveTo>
                  <a:pt x="1418" y="10239"/>
                </a:moveTo>
                <a:cubicBezTo>
                  <a:pt x="1593" y="10239"/>
                  <a:pt x="1762" y="10385"/>
                  <a:pt x="1762" y="10598"/>
                </a:cubicBezTo>
                <a:cubicBezTo>
                  <a:pt x="1762" y="10765"/>
                  <a:pt x="1619" y="10931"/>
                  <a:pt x="1429" y="10931"/>
                </a:cubicBezTo>
                <a:cubicBezTo>
                  <a:pt x="1119" y="10931"/>
                  <a:pt x="976" y="10550"/>
                  <a:pt x="1191" y="10336"/>
                </a:cubicBezTo>
                <a:cubicBezTo>
                  <a:pt x="1258" y="10269"/>
                  <a:pt x="1338" y="10239"/>
                  <a:pt x="1418" y="10239"/>
                </a:cubicBezTo>
                <a:close/>
                <a:moveTo>
                  <a:pt x="4149" y="10239"/>
                </a:moveTo>
                <a:cubicBezTo>
                  <a:pt x="4332" y="10239"/>
                  <a:pt x="4501" y="10385"/>
                  <a:pt x="4501" y="10598"/>
                </a:cubicBezTo>
                <a:cubicBezTo>
                  <a:pt x="4501" y="10765"/>
                  <a:pt x="4358" y="10931"/>
                  <a:pt x="4168" y="10931"/>
                </a:cubicBezTo>
                <a:cubicBezTo>
                  <a:pt x="3858" y="10931"/>
                  <a:pt x="3691" y="10550"/>
                  <a:pt x="3906" y="10336"/>
                </a:cubicBezTo>
                <a:cubicBezTo>
                  <a:pt x="3980" y="10269"/>
                  <a:pt x="4066" y="10239"/>
                  <a:pt x="4149" y="10239"/>
                </a:cubicBezTo>
                <a:close/>
                <a:moveTo>
                  <a:pt x="8237" y="10239"/>
                </a:moveTo>
                <a:cubicBezTo>
                  <a:pt x="8419" y="10239"/>
                  <a:pt x="8597" y="10379"/>
                  <a:pt x="8597" y="10574"/>
                </a:cubicBezTo>
                <a:cubicBezTo>
                  <a:pt x="8597" y="10765"/>
                  <a:pt x="8454" y="10931"/>
                  <a:pt x="8264" y="10931"/>
                </a:cubicBezTo>
                <a:lnTo>
                  <a:pt x="8240" y="10931"/>
                </a:lnTo>
                <a:cubicBezTo>
                  <a:pt x="7954" y="10931"/>
                  <a:pt x="7787" y="10550"/>
                  <a:pt x="8002" y="10336"/>
                </a:cubicBezTo>
                <a:cubicBezTo>
                  <a:pt x="8069" y="10268"/>
                  <a:pt x="8154" y="10239"/>
                  <a:pt x="8237" y="10239"/>
                </a:cubicBezTo>
                <a:close/>
                <a:moveTo>
                  <a:pt x="10970" y="10239"/>
                </a:moveTo>
                <a:cubicBezTo>
                  <a:pt x="11145" y="10239"/>
                  <a:pt x="11312" y="10379"/>
                  <a:pt x="11312" y="10574"/>
                </a:cubicBezTo>
                <a:cubicBezTo>
                  <a:pt x="11312" y="10765"/>
                  <a:pt x="11169" y="10931"/>
                  <a:pt x="11002" y="10931"/>
                </a:cubicBezTo>
                <a:lnTo>
                  <a:pt x="10979" y="10931"/>
                </a:lnTo>
                <a:cubicBezTo>
                  <a:pt x="10669" y="10931"/>
                  <a:pt x="10526" y="10550"/>
                  <a:pt x="10740" y="10336"/>
                </a:cubicBezTo>
                <a:cubicBezTo>
                  <a:pt x="10808" y="10268"/>
                  <a:pt x="10890" y="10239"/>
                  <a:pt x="10970" y="10239"/>
                </a:cubicBezTo>
                <a:close/>
                <a:moveTo>
                  <a:pt x="4834" y="1"/>
                </a:moveTo>
                <a:lnTo>
                  <a:pt x="4834" y="1025"/>
                </a:lnTo>
                <a:lnTo>
                  <a:pt x="3691" y="1025"/>
                </a:lnTo>
                <a:lnTo>
                  <a:pt x="2453" y="2239"/>
                </a:lnTo>
                <a:lnTo>
                  <a:pt x="2453" y="4430"/>
                </a:lnTo>
                <a:lnTo>
                  <a:pt x="405" y="4430"/>
                </a:lnTo>
                <a:lnTo>
                  <a:pt x="405" y="7169"/>
                </a:lnTo>
                <a:lnTo>
                  <a:pt x="1762" y="7169"/>
                </a:lnTo>
                <a:lnTo>
                  <a:pt x="1762" y="8074"/>
                </a:lnTo>
                <a:lnTo>
                  <a:pt x="1096" y="8740"/>
                </a:lnTo>
                <a:lnTo>
                  <a:pt x="1096" y="9645"/>
                </a:lnTo>
                <a:cubicBezTo>
                  <a:pt x="0" y="10026"/>
                  <a:pt x="286" y="11622"/>
                  <a:pt x="1429" y="11622"/>
                </a:cubicBezTo>
                <a:cubicBezTo>
                  <a:pt x="2572" y="11622"/>
                  <a:pt x="2858" y="10026"/>
                  <a:pt x="1762" y="9645"/>
                </a:cubicBezTo>
                <a:lnTo>
                  <a:pt x="1762" y="9050"/>
                </a:lnTo>
                <a:lnTo>
                  <a:pt x="2453" y="8359"/>
                </a:lnTo>
                <a:lnTo>
                  <a:pt x="2453" y="7192"/>
                </a:lnTo>
                <a:lnTo>
                  <a:pt x="3144" y="7192"/>
                </a:lnTo>
                <a:lnTo>
                  <a:pt x="3144" y="8336"/>
                </a:lnTo>
                <a:lnTo>
                  <a:pt x="3810" y="9026"/>
                </a:lnTo>
                <a:lnTo>
                  <a:pt x="3810" y="9622"/>
                </a:lnTo>
                <a:cubicBezTo>
                  <a:pt x="2739" y="10003"/>
                  <a:pt x="3001" y="11598"/>
                  <a:pt x="4168" y="11598"/>
                </a:cubicBezTo>
                <a:cubicBezTo>
                  <a:pt x="5311" y="11598"/>
                  <a:pt x="5596" y="10003"/>
                  <a:pt x="4501" y="9622"/>
                </a:cubicBezTo>
                <a:lnTo>
                  <a:pt x="4501" y="8717"/>
                </a:lnTo>
                <a:lnTo>
                  <a:pt x="3810" y="8050"/>
                </a:lnTo>
                <a:lnTo>
                  <a:pt x="3810" y="7145"/>
                </a:lnTo>
                <a:lnTo>
                  <a:pt x="5192" y="7145"/>
                </a:lnTo>
                <a:lnTo>
                  <a:pt x="5192" y="4406"/>
                </a:lnTo>
                <a:lnTo>
                  <a:pt x="3144" y="4406"/>
                </a:lnTo>
                <a:lnTo>
                  <a:pt x="3144" y="2525"/>
                </a:lnTo>
                <a:lnTo>
                  <a:pt x="3953" y="1715"/>
                </a:lnTo>
                <a:lnTo>
                  <a:pt x="4858" y="1715"/>
                </a:lnTo>
                <a:lnTo>
                  <a:pt x="4858" y="2739"/>
                </a:lnTo>
                <a:lnTo>
                  <a:pt x="7573" y="2739"/>
                </a:lnTo>
                <a:lnTo>
                  <a:pt x="7573" y="1715"/>
                </a:lnTo>
                <a:lnTo>
                  <a:pt x="8478" y="1715"/>
                </a:lnTo>
                <a:lnTo>
                  <a:pt x="9312" y="2525"/>
                </a:lnTo>
                <a:lnTo>
                  <a:pt x="9312" y="4430"/>
                </a:lnTo>
                <a:lnTo>
                  <a:pt x="7263" y="4430"/>
                </a:lnTo>
                <a:lnTo>
                  <a:pt x="7263" y="7169"/>
                </a:lnTo>
                <a:lnTo>
                  <a:pt x="8621" y="7169"/>
                </a:lnTo>
                <a:lnTo>
                  <a:pt x="8621" y="8074"/>
                </a:lnTo>
                <a:lnTo>
                  <a:pt x="7930" y="8740"/>
                </a:lnTo>
                <a:lnTo>
                  <a:pt x="7930" y="9645"/>
                </a:lnTo>
                <a:cubicBezTo>
                  <a:pt x="6859" y="10026"/>
                  <a:pt x="7121" y="11622"/>
                  <a:pt x="8264" y="11622"/>
                </a:cubicBezTo>
                <a:cubicBezTo>
                  <a:pt x="9431" y="11622"/>
                  <a:pt x="9693" y="10026"/>
                  <a:pt x="8621" y="9645"/>
                </a:cubicBezTo>
                <a:lnTo>
                  <a:pt x="8621" y="9050"/>
                </a:lnTo>
                <a:lnTo>
                  <a:pt x="9312" y="8359"/>
                </a:lnTo>
                <a:lnTo>
                  <a:pt x="9312" y="7192"/>
                </a:lnTo>
                <a:lnTo>
                  <a:pt x="9978" y="7192"/>
                </a:lnTo>
                <a:lnTo>
                  <a:pt x="9978" y="8336"/>
                </a:lnTo>
                <a:lnTo>
                  <a:pt x="10669" y="9026"/>
                </a:lnTo>
                <a:lnTo>
                  <a:pt x="10669" y="9622"/>
                </a:lnTo>
                <a:cubicBezTo>
                  <a:pt x="9573" y="10003"/>
                  <a:pt x="9859" y="11598"/>
                  <a:pt x="11002" y="11598"/>
                </a:cubicBezTo>
                <a:cubicBezTo>
                  <a:pt x="12145" y="11598"/>
                  <a:pt x="12431" y="10003"/>
                  <a:pt x="11360" y="9622"/>
                </a:cubicBezTo>
                <a:lnTo>
                  <a:pt x="11360" y="8717"/>
                </a:lnTo>
                <a:lnTo>
                  <a:pt x="10669" y="8050"/>
                </a:lnTo>
                <a:lnTo>
                  <a:pt x="10669" y="7145"/>
                </a:lnTo>
                <a:lnTo>
                  <a:pt x="12026" y="7169"/>
                </a:lnTo>
                <a:lnTo>
                  <a:pt x="12026" y="4430"/>
                </a:lnTo>
                <a:lnTo>
                  <a:pt x="9955" y="4430"/>
                </a:lnTo>
                <a:lnTo>
                  <a:pt x="9955" y="2239"/>
                </a:lnTo>
                <a:lnTo>
                  <a:pt x="8740" y="1025"/>
                </a:lnTo>
                <a:lnTo>
                  <a:pt x="7573" y="1025"/>
                </a:lnTo>
                <a:lnTo>
                  <a:pt x="7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18"/>
          <p:cNvSpPr/>
          <p:nvPr/>
        </p:nvSpPr>
        <p:spPr>
          <a:xfrm>
            <a:off x="7276553"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18"/>
          <p:cNvGrpSpPr/>
          <p:nvPr/>
        </p:nvGrpSpPr>
        <p:grpSpPr>
          <a:xfrm>
            <a:off x="7403490" y="4080460"/>
            <a:ext cx="301642" cy="310540"/>
            <a:chOff x="6646513" y="7098935"/>
            <a:chExt cx="301642" cy="310540"/>
          </a:xfrm>
        </p:grpSpPr>
        <p:sp>
          <p:nvSpPr>
            <p:cNvPr id="7001" name="Google Shape;7001;p118"/>
            <p:cNvSpPr/>
            <p:nvPr/>
          </p:nvSpPr>
          <p:spPr>
            <a:xfrm>
              <a:off x="6646513" y="7098935"/>
              <a:ext cx="301642" cy="310540"/>
            </a:xfrm>
            <a:custGeom>
              <a:avLst/>
              <a:gdLst/>
              <a:ahLst/>
              <a:cxnLst/>
              <a:rect l="l" t="t" r="r" b="b"/>
              <a:pathLst>
                <a:path w="11289" h="11622" extrusionOk="0">
                  <a:moveTo>
                    <a:pt x="7335" y="691"/>
                  </a:moveTo>
                  <a:lnTo>
                    <a:pt x="7335" y="2739"/>
                  </a:lnTo>
                  <a:lnTo>
                    <a:pt x="3930" y="2739"/>
                  </a:lnTo>
                  <a:lnTo>
                    <a:pt x="3930" y="691"/>
                  </a:lnTo>
                  <a:close/>
                  <a:moveTo>
                    <a:pt x="9740" y="2049"/>
                  </a:moveTo>
                  <a:lnTo>
                    <a:pt x="9740" y="3454"/>
                  </a:lnTo>
                  <a:lnTo>
                    <a:pt x="9240" y="3120"/>
                  </a:lnTo>
                  <a:lnTo>
                    <a:pt x="8859" y="3692"/>
                  </a:lnTo>
                  <a:lnTo>
                    <a:pt x="9740" y="4287"/>
                  </a:lnTo>
                  <a:lnTo>
                    <a:pt x="9740" y="5478"/>
                  </a:lnTo>
                  <a:lnTo>
                    <a:pt x="8026" y="5454"/>
                  </a:lnTo>
                  <a:lnTo>
                    <a:pt x="8026" y="4097"/>
                  </a:lnTo>
                  <a:lnTo>
                    <a:pt x="5978" y="4097"/>
                  </a:lnTo>
                  <a:lnTo>
                    <a:pt x="5978" y="3406"/>
                  </a:lnTo>
                  <a:lnTo>
                    <a:pt x="8026" y="3406"/>
                  </a:lnTo>
                  <a:lnTo>
                    <a:pt x="8026" y="2049"/>
                  </a:lnTo>
                  <a:close/>
                  <a:moveTo>
                    <a:pt x="7335" y="4787"/>
                  </a:moveTo>
                  <a:lnTo>
                    <a:pt x="7335" y="6835"/>
                  </a:lnTo>
                  <a:lnTo>
                    <a:pt x="3930" y="6835"/>
                  </a:lnTo>
                  <a:lnTo>
                    <a:pt x="3930" y="4787"/>
                  </a:lnTo>
                  <a:close/>
                  <a:moveTo>
                    <a:pt x="3239" y="2049"/>
                  </a:moveTo>
                  <a:lnTo>
                    <a:pt x="3239" y="3406"/>
                  </a:lnTo>
                  <a:lnTo>
                    <a:pt x="5287" y="3406"/>
                  </a:lnTo>
                  <a:lnTo>
                    <a:pt x="5287" y="4097"/>
                  </a:lnTo>
                  <a:lnTo>
                    <a:pt x="3239" y="4097"/>
                  </a:lnTo>
                  <a:lnTo>
                    <a:pt x="3239" y="7502"/>
                  </a:lnTo>
                  <a:lnTo>
                    <a:pt x="5287" y="7502"/>
                  </a:lnTo>
                  <a:lnTo>
                    <a:pt x="5287" y="8193"/>
                  </a:lnTo>
                  <a:lnTo>
                    <a:pt x="3239" y="8193"/>
                  </a:lnTo>
                  <a:lnTo>
                    <a:pt x="3239" y="9574"/>
                  </a:lnTo>
                  <a:lnTo>
                    <a:pt x="1548" y="9574"/>
                  </a:lnTo>
                  <a:lnTo>
                    <a:pt x="1548" y="6335"/>
                  </a:lnTo>
                  <a:lnTo>
                    <a:pt x="2405" y="5740"/>
                  </a:lnTo>
                  <a:lnTo>
                    <a:pt x="2024" y="5192"/>
                  </a:lnTo>
                  <a:lnTo>
                    <a:pt x="1548" y="5502"/>
                  </a:lnTo>
                  <a:lnTo>
                    <a:pt x="1548" y="2049"/>
                  </a:lnTo>
                  <a:close/>
                  <a:moveTo>
                    <a:pt x="7335" y="8883"/>
                  </a:moveTo>
                  <a:lnTo>
                    <a:pt x="7335" y="10931"/>
                  </a:lnTo>
                  <a:lnTo>
                    <a:pt x="3930" y="10931"/>
                  </a:lnTo>
                  <a:lnTo>
                    <a:pt x="3930" y="8883"/>
                  </a:lnTo>
                  <a:close/>
                  <a:moveTo>
                    <a:pt x="3239" y="1"/>
                  </a:moveTo>
                  <a:lnTo>
                    <a:pt x="3239" y="1358"/>
                  </a:lnTo>
                  <a:lnTo>
                    <a:pt x="857" y="1358"/>
                  </a:lnTo>
                  <a:lnTo>
                    <a:pt x="857" y="5502"/>
                  </a:lnTo>
                  <a:lnTo>
                    <a:pt x="381" y="5192"/>
                  </a:lnTo>
                  <a:lnTo>
                    <a:pt x="0" y="5740"/>
                  </a:lnTo>
                  <a:lnTo>
                    <a:pt x="857" y="6335"/>
                  </a:lnTo>
                  <a:lnTo>
                    <a:pt x="857" y="10241"/>
                  </a:lnTo>
                  <a:lnTo>
                    <a:pt x="3239" y="10241"/>
                  </a:lnTo>
                  <a:lnTo>
                    <a:pt x="3239" y="11622"/>
                  </a:lnTo>
                  <a:lnTo>
                    <a:pt x="8026" y="11622"/>
                  </a:lnTo>
                  <a:lnTo>
                    <a:pt x="8026" y="8193"/>
                  </a:lnTo>
                  <a:lnTo>
                    <a:pt x="5978" y="8193"/>
                  </a:lnTo>
                  <a:lnTo>
                    <a:pt x="5978" y="7502"/>
                  </a:lnTo>
                  <a:lnTo>
                    <a:pt x="8026" y="7502"/>
                  </a:lnTo>
                  <a:lnTo>
                    <a:pt x="8026" y="6145"/>
                  </a:lnTo>
                  <a:lnTo>
                    <a:pt x="10407" y="6145"/>
                  </a:lnTo>
                  <a:lnTo>
                    <a:pt x="10431" y="4287"/>
                  </a:lnTo>
                  <a:lnTo>
                    <a:pt x="11288" y="3692"/>
                  </a:lnTo>
                  <a:lnTo>
                    <a:pt x="10907" y="3120"/>
                  </a:lnTo>
                  <a:lnTo>
                    <a:pt x="10431" y="3454"/>
                  </a:lnTo>
                  <a:lnTo>
                    <a:pt x="10431" y="1358"/>
                  </a:lnTo>
                  <a:lnTo>
                    <a:pt x="8049" y="1358"/>
                  </a:lnTo>
                  <a:lnTo>
                    <a:pt x="8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18"/>
            <p:cNvSpPr/>
            <p:nvPr/>
          </p:nvSpPr>
          <p:spPr>
            <a:xfrm>
              <a:off x="6769959" y="7135194"/>
              <a:ext cx="54749" cy="18490"/>
            </a:xfrm>
            <a:custGeom>
              <a:avLst/>
              <a:gdLst/>
              <a:ahLst/>
              <a:cxnLst/>
              <a:rect l="l" t="t" r="r" b="b"/>
              <a:pathLst>
                <a:path w="2049" h="692" extrusionOk="0">
                  <a:moveTo>
                    <a:pt x="0" y="1"/>
                  </a:moveTo>
                  <a:lnTo>
                    <a:pt x="0" y="692"/>
                  </a:lnTo>
                  <a:lnTo>
                    <a:pt x="2048" y="692"/>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18"/>
            <p:cNvSpPr/>
            <p:nvPr/>
          </p:nvSpPr>
          <p:spPr>
            <a:xfrm>
              <a:off x="6769959" y="7244666"/>
              <a:ext cx="54749" cy="18464"/>
            </a:xfrm>
            <a:custGeom>
              <a:avLst/>
              <a:gdLst/>
              <a:ahLst/>
              <a:cxnLst/>
              <a:rect l="l" t="t" r="r" b="b"/>
              <a:pathLst>
                <a:path w="2049" h="691" extrusionOk="0">
                  <a:moveTo>
                    <a:pt x="0" y="0"/>
                  </a:moveTo>
                  <a:lnTo>
                    <a:pt x="0" y="691"/>
                  </a:lnTo>
                  <a:lnTo>
                    <a:pt x="2048" y="691"/>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18"/>
            <p:cNvSpPr/>
            <p:nvPr/>
          </p:nvSpPr>
          <p:spPr>
            <a:xfrm>
              <a:off x="6769959" y="7354726"/>
              <a:ext cx="54749" cy="17849"/>
            </a:xfrm>
            <a:custGeom>
              <a:avLst/>
              <a:gdLst/>
              <a:ahLst/>
              <a:cxnLst/>
              <a:rect l="l" t="t" r="r" b="b"/>
              <a:pathLst>
                <a:path w="2049" h="668" extrusionOk="0">
                  <a:moveTo>
                    <a:pt x="0" y="1"/>
                  </a:moveTo>
                  <a:lnTo>
                    <a:pt x="0" y="668"/>
                  </a:lnTo>
                  <a:lnTo>
                    <a:pt x="2048" y="66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18"/>
          <p:cNvSpPr/>
          <p:nvPr/>
        </p:nvSpPr>
        <p:spPr>
          <a:xfrm>
            <a:off x="6429578"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18"/>
          <p:cNvSpPr/>
          <p:nvPr/>
        </p:nvSpPr>
        <p:spPr>
          <a:xfrm>
            <a:off x="6528993" y="4066755"/>
            <a:ext cx="356685" cy="310406"/>
          </a:xfrm>
          <a:custGeom>
            <a:avLst/>
            <a:gdLst/>
            <a:ahLst/>
            <a:cxnLst/>
            <a:rect l="l" t="t" r="r" b="b"/>
            <a:pathLst>
              <a:path w="13349" h="11617" extrusionOk="0">
                <a:moveTo>
                  <a:pt x="6763" y="2042"/>
                </a:moveTo>
                <a:cubicBezTo>
                  <a:pt x="6843" y="2042"/>
                  <a:pt x="6923" y="2071"/>
                  <a:pt x="6990" y="2138"/>
                </a:cubicBezTo>
                <a:cubicBezTo>
                  <a:pt x="7205" y="2353"/>
                  <a:pt x="7062" y="2734"/>
                  <a:pt x="6752" y="2734"/>
                </a:cubicBezTo>
                <a:cubicBezTo>
                  <a:pt x="6562" y="2734"/>
                  <a:pt x="6419" y="2567"/>
                  <a:pt x="6419" y="2400"/>
                </a:cubicBezTo>
                <a:cubicBezTo>
                  <a:pt x="6419" y="2187"/>
                  <a:pt x="6588" y="2042"/>
                  <a:pt x="6763" y="2042"/>
                </a:cubicBezTo>
                <a:close/>
                <a:moveTo>
                  <a:pt x="6752" y="689"/>
                </a:moveTo>
                <a:cubicBezTo>
                  <a:pt x="6956" y="689"/>
                  <a:pt x="7165" y="726"/>
                  <a:pt x="7371" y="805"/>
                </a:cubicBezTo>
                <a:cubicBezTo>
                  <a:pt x="8490" y="1257"/>
                  <a:pt x="8824" y="2662"/>
                  <a:pt x="8014" y="3543"/>
                </a:cubicBezTo>
                <a:cubicBezTo>
                  <a:pt x="7919" y="3329"/>
                  <a:pt x="7776" y="3138"/>
                  <a:pt x="7586" y="2996"/>
                </a:cubicBezTo>
                <a:cubicBezTo>
                  <a:pt x="8086" y="2329"/>
                  <a:pt x="7609" y="1376"/>
                  <a:pt x="6776" y="1376"/>
                </a:cubicBezTo>
                <a:cubicBezTo>
                  <a:pt x="5919" y="1376"/>
                  <a:pt x="5442" y="2329"/>
                  <a:pt x="5942" y="2996"/>
                </a:cubicBezTo>
                <a:cubicBezTo>
                  <a:pt x="5752" y="3138"/>
                  <a:pt x="5609" y="3329"/>
                  <a:pt x="5514" y="3543"/>
                </a:cubicBezTo>
                <a:cubicBezTo>
                  <a:pt x="5228" y="3234"/>
                  <a:pt x="5061" y="2829"/>
                  <a:pt x="5061" y="2400"/>
                </a:cubicBezTo>
                <a:lnTo>
                  <a:pt x="5037" y="2400"/>
                </a:lnTo>
                <a:cubicBezTo>
                  <a:pt x="5057" y="1410"/>
                  <a:pt x="5852" y="689"/>
                  <a:pt x="6752" y="689"/>
                </a:cubicBezTo>
                <a:close/>
                <a:moveTo>
                  <a:pt x="6752" y="3424"/>
                </a:moveTo>
                <a:cubicBezTo>
                  <a:pt x="7085" y="3424"/>
                  <a:pt x="7347" y="3639"/>
                  <a:pt x="7419" y="3972"/>
                </a:cubicBezTo>
                <a:cubicBezTo>
                  <a:pt x="7205" y="4055"/>
                  <a:pt x="6978" y="4097"/>
                  <a:pt x="6752" y="4097"/>
                </a:cubicBezTo>
                <a:cubicBezTo>
                  <a:pt x="6526" y="4097"/>
                  <a:pt x="6300" y="4055"/>
                  <a:pt x="6085" y="3972"/>
                </a:cubicBezTo>
                <a:cubicBezTo>
                  <a:pt x="6157" y="3639"/>
                  <a:pt x="6419" y="3424"/>
                  <a:pt x="6752" y="3424"/>
                </a:cubicBezTo>
                <a:close/>
                <a:moveTo>
                  <a:pt x="3339" y="8894"/>
                </a:moveTo>
                <a:cubicBezTo>
                  <a:pt x="3426" y="8894"/>
                  <a:pt x="3514" y="8926"/>
                  <a:pt x="3585" y="8997"/>
                </a:cubicBezTo>
                <a:cubicBezTo>
                  <a:pt x="3799" y="9211"/>
                  <a:pt x="3632" y="9568"/>
                  <a:pt x="3347" y="9568"/>
                </a:cubicBezTo>
                <a:cubicBezTo>
                  <a:pt x="3156" y="9568"/>
                  <a:pt x="2989" y="9425"/>
                  <a:pt x="2989" y="9235"/>
                </a:cubicBezTo>
                <a:cubicBezTo>
                  <a:pt x="2989" y="9027"/>
                  <a:pt x="3161" y="8894"/>
                  <a:pt x="3339" y="8894"/>
                </a:cubicBezTo>
                <a:close/>
                <a:moveTo>
                  <a:pt x="10173" y="8894"/>
                </a:moveTo>
                <a:cubicBezTo>
                  <a:pt x="10260" y="8894"/>
                  <a:pt x="10349" y="8926"/>
                  <a:pt x="10419" y="8997"/>
                </a:cubicBezTo>
                <a:cubicBezTo>
                  <a:pt x="10634" y="9211"/>
                  <a:pt x="10467" y="9568"/>
                  <a:pt x="10181" y="9568"/>
                </a:cubicBezTo>
                <a:cubicBezTo>
                  <a:pt x="9991" y="9568"/>
                  <a:pt x="9824" y="9425"/>
                  <a:pt x="9824" y="9235"/>
                </a:cubicBezTo>
                <a:cubicBezTo>
                  <a:pt x="9824" y="9027"/>
                  <a:pt x="9996" y="8894"/>
                  <a:pt x="10173" y="8894"/>
                </a:cubicBezTo>
                <a:close/>
                <a:moveTo>
                  <a:pt x="3323" y="7520"/>
                </a:moveTo>
                <a:cubicBezTo>
                  <a:pt x="4823" y="7520"/>
                  <a:pt x="5609" y="9306"/>
                  <a:pt x="4585" y="10402"/>
                </a:cubicBezTo>
                <a:cubicBezTo>
                  <a:pt x="4490" y="10188"/>
                  <a:pt x="4347" y="9997"/>
                  <a:pt x="4156" y="9854"/>
                </a:cubicBezTo>
                <a:cubicBezTo>
                  <a:pt x="4656" y="9163"/>
                  <a:pt x="4180" y="8211"/>
                  <a:pt x="3323" y="8211"/>
                </a:cubicBezTo>
                <a:cubicBezTo>
                  <a:pt x="2489" y="8211"/>
                  <a:pt x="2013" y="9163"/>
                  <a:pt x="2513" y="9854"/>
                </a:cubicBezTo>
                <a:cubicBezTo>
                  <a:pt x="2323" y="9997"/>
                  <a:pt x="2180" y="10188"/>
                  <a:pt x="2084" y="10402"/>
                </a:cubicBezTo>
                <a:cubicBezTo>
                  <a:pt x="1060" y="9306"/>
                  <a:pt x="1846" y="7520"/>
                  <a:pt x="3323" y="7520"/>
                </a:cubicBezTo>
                <a:close/>
                <a:moveTo>
                  <a:pt x="10181" y="7520"/>
                </a:moveTo>
                <a:cubicBezTo>
                  <a:pt x="11658" y="7520"/>
                  <a:pt x="12444" y="9306"/>
                  <a:pt x="11420" y="10402"/>
                </a:cubicBezTo>
                <a:cubicBezTo>
                  <a:pt x="11324" y="10188"/>
                  <a:pt x="11182" y="9997"/>
                  <a:pt x="10991" y="9854"/>
                </a:cubicBezTo>
                <a:cubicBezTo>
                  <a:pt x="11515" y="9163"/>
                  <a:pt x="11015" y="8211"/>
                  <a:pt x="10181" y="8211"/>
                </a:cubicBezTo>
                <a:cubicBezTo>
                  <a:pt x="9324" y="8211"/>
                  <a:pt x="8848" y="9163"/>
                  <a:pt x="9348" y="9854"/>
                </a:cubicBezTo>
                <a:cubicBezTo>
                  <a:pt x="9157" y="9997"/>
                  <a:pt x="9014" y="10188"/>
                  <a:pt x="8919" y="10402"/>
                </a:cubicBezTo>
                <a:cubicBezTo>
                  <a:pt x="7895" y="9306"/>
                  <a:pt x="8681" y="7520"/>
                  <a:pt x="10181" y="7520"/>
                </a:cubicBezTo>
                <a:close/>
                <a:moveTo>
                  <a:pt x="3335" y="10271"/>
                </a:moveTo>
                <a:cubicBezTo>
                  <a:pt x="3632" y="10271"/>
                  <a:pt x="3930" y="10449"/>
                  <a:pt x="4013" y="10807"/>
                </a:cubicBezTo>
                <a:cubicBezTo>
                  <a:pt x="3806" y="10899"/>
                  <a:pt x="3582" y="10941"/>
                  <a:pt x="3358" y="10941"/>
                </a:cubicBezTo>
                <a:cubicBezTo>
                  <a:pt x="3118" y="10941"/>
                  <a:pt x="2877" y="10893"/>
                  <a:pt x="2656" y="10807"/>
                </a:cubicBezTo>
                <a:cubicBezTo>
                  <a:pt x="2739" y="10449"/>
                  <a:pt x="3037" y="10271"/>
                  <a:pt x="3335" y="10271"/>
                </a:cubicBezTo>
                <a:close/>
                <a:moveTo>
                  <a:pt x="10172" y="10271"/>
                </a:moveTo>
                <a:cubicBezTo>
                  <a:pt x="10467" y="10271"/>
                  <a:pt x="10765" y="10449"/>
                  <a:pt x="10848" y="10807"/>
                </a:cubicBezTo>
                <a:cubicBezTo>
                  <a:pt x="10641" y="10899"/>
                  <a:pt x="10417" y="10941"/>
                  <a:pt x="10195" y="10941"/>
                </a:cubicBezTo>
                <a:cubicBezTo>
                  <a:pt x="9958" y="10941"/>
                  <a:pt x="9724" y="10893"/>
                  <a:pt x="9515" y="10807"/>
                </a:cubicBezTo>
                <a:cubicBezTo>
                  <a:pt x="9586" y="10449"/>
                  <a:pt x="9878" y="10271"/>
                  <a:pt x="10172" y="10271"/>
                </a:cubicBezTo>
                <a:close/>
                <a:moveTo>
                  <a:pt x="6740" y="1"/>
                </a:moveTo>
                <a:cubicBezTo>
                  <a:pt x="5573" y="1"/>
                  <a:pt x="4406" y="793"/>
                  <a:pt x="4347" y="2376"/>
                </a:cubicBezTo>
                <a:cubicBezTo>
                  <a:pt x="4347" y="3567"/>
                  <a:pt x="5228" y="4591"/>
                  <a:pt x="6419" y="4758"/>
                </a:cubicBezTo>
                <a:lnTo>
                  <a:pt x="6419" y="6496"/>
                </a:lnTo>
                <a:lnTo>
                  <a:pt x="5585" y="6496"/>
                </a:lnTo>
                <a:lnTo>
                  <a:pt x="4775" y="7306"/>
                </a:lnTo>
                <a:cubicBezTo>
                  <a:pt x="4296" y="6947"/>
                  <a:pt x="3800" y="6793"/>
                  <a:pt x="3330" y="6793"/>
                </a:cubicBezTo>
                <a:cubicBezTo>
                  <a:pt x="1461" y="6793"/>
                  <a:pt x="1" y="9223"/>
                  <a:pt x="1656" y="10878"/>
                </a:cubicBezTo>
                <a:cubicBezTo>
                  <a:pt x="2121" y="11356"/>
                  <a:pt x="2732" y="11595"/>
                  <a:pt x="3345" y="11595"/>
                </a:cubicBezTo>
                <a:cubicBezTo>
                  <a:pt x="3894" y="11595"/>
                  <a:pt x="4445" y="11403"/>
                  <a:pt x="4895" y="11021"/>
                </a:cubicBezTo>
                <a:cubicBezTo>
                  <a:pt x="5847" y="10211"/>
                  <a:pt x="5990" y="8782"/>
                  <a:pt x="5252" y="7782"/>
                </a:cubicBezTo>
                <a:lnTo>
                  <a:pt x="5871" y="7163"/>
                </a:lnTo>
                <a:lnTo>
                  <a:pt x="7633" y="7163"/>
                </a:lnTo>
                <a:lnTo>
                  <a:pt x="8252" y="7782"/>
                </a:lnTo>
                <a:cubicBezTo>
                  <a:pt x="7085" y="9378"/>
                  <a:pt x="8205" y="11593"/>
                  <a:pt x="10181" y="11616"/>
                </a:cubicBezTo>
                <a:cubicBezTo>
                  <a:pt x="13349" y="11497"/>
                  <a:pt x="13349" y="6949"/>
                  <a:pt x="10181" y="6830"/>
                </a:cubicBezTo>
                <a:cubicBezTo>
                  <a:pt x="9657" y="6830"/>
                  <a:pt x="9157" y="6996"/>
                  <a:pt x="8729" y="7306"/>
                </a:cubicBezTo>
                <a:lnTo>
                  <a:pt x="7919" y="6496"/>
                </a:lnTo>
                <a:lnTo>
                  <a:pt x="7085" y="6496"/>
                </a:lnTo>
                <a:lnTo>
                  <a:pt x="7085" y="4758"/>
                </a:lnTo>
                <a:cubicBezTo>
                  <a:pt x="8276" y="4591"/>
                  <a:pt x="9157" y="3567"/>
                  <a:pt x="9133" y="2376"/>
                </a:cubicBezTo>
                <a:cubicBezTo>
                  <a:pt x="9074" y="793"/>
                  <a:pt x="7907" y="1"/>
                  <a:pt x="6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18"/>
          <p:cNvSpPr/>
          <p:nvPr/>
        </p:nvSpPr>
        <p:spPr>
          <a:xfrm>
            <a:off x="5582602"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8" name="Google Shape;7008;p118"/>
          <p:cNvGrpSpPr/>
          <p:nvPr/>
        </p:nvGrpSpPr>
        <p:grpSpPr>
          <a:xfrm>
            <a:off x="5707001" y="4074202"/>
            <a:ext cx="306719" cy="309284"/>
            <a:chOff x="5394868" y="7091293"/>
            <a:chExt cx="306719" cy="309284"/>
          </a:xfrm>
        </p:grpSpPr>
        <p:sp>
          <p:nvSpPr>
            <p:cNvPr id="7009" name="Google Shape;7009;p118"/>
            <p:cNvSpPr/>
            <p:nvPr/>
          </p:nvSpPr>
          <p:spPr>
            <a:xfrm>
              <a:off x="5455950" y="7091293"/>
              <a:ext cx="17849" cy="17849"/>
            </a:xfrm>
            <a:custGeom>
              <a:avLst/>
              <a:gdLst/>
              <a:ahLst/>
              <a:cxnLst/>
              <a:rect l="l" t="t" r="r" b="b"/>
              <a:pathLst>
                <a:path w="668" h="668" extrusionOk="0">
                  <a:moveTo>
                    <a:pt x="0" y="1"/>
                  </a:moveTo>
                  <a:lnTo>
                    <a:pt x="0" y="668"/>
                  </a:lnTo>
                  <a:lnTo>
                    <a:pt x="667" y="668"/>
                  </a:lnTo>
                  <a:lnTo>
                    <a:pt x="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18"/>
            <p:cNvSpPr/>
            <p:nvPr/>
          </p:nvSpPr>
          <p:spPr>
            <a:xfrm>
              <a:off x="5503672" y="7108474"/>
              <a:ext cx="25464" cy="26132"/>
            </a:xfrm>
            <a:custGeom>
              <a:avLst/>
              <a:gdLst/>
              <a:ahLst/>
              <a:cxnLst/>
              <a:rect l="l" t="t" r="r" b="b"/>
              <a:pathLst>
                <a:path w="953" h="978" extrusionOk="0">
                  <a:moveTo>
                    <a:pt x="477" y="1"/>
                  </a:moveTo>
                  <a:lnTo>
                    <a:pt x="0" y="477"/>
                  </a:lnTo>
                  <a:lnTo>
                    <a:pt x="477" y="977"/>
                  </a:lnTo>
                  <a:lnTo>
                    <a:pt x="953" y="477"/>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18"/>
            <p:cNvSpPr/>
            <p:nvPr/>
          </p:nvSpPr>
          <p:spPr>
            <a:xfrm>
              <a:off x="5400586" y="7108474"/>
              <a:ext cx="25464" cy="26132"/>
            </a:xfrm>
            <a:custGeom>
              <a:avLst/>
              <a:gdLst/>
              <a:ahLst/>
              <a:cxnLst/>
              <a:rect l="l" t="t" r="r" b="b"/>
              <a:pathLst>
                <a:path w="953" h="978" extrusionOk="0">
                  <a:moveTo>
                    <a:pt x="477" y="1"/>
                  </a:moveTo>
                  <a:lnTo>
                    <a:pt x="0" y="477"/>
                  </a:lnTo>
                  <a:lnTo>
                    <a:pt x="477" y="977"/>
                  </a:lnTo>
                  <a:lnTo>
                    <a:pt x="953" y="477"/>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18"/>
            <p:cNvSpPr/>
            <p:nvPr/>
          </p:nvSpPr>
          <p:spPr>
            <a:xfrm>
              <a:off x="5394868" y="7094473"/>
              <a:ext cx="306719" cy="306104"/>
            </a:xfrm>
            <a:custGeom>
              <a:avLst/>
              <a:gdLst/>
              <a:ahLst/>
              <a:cxnLst/>
              <a:rect l="l" t="t" r="r" b="b"/>
              <a:pathLst>
                <a:path w="11479" h="11456" extrusionOk="0">
                  <a:moveTo>
                    <a:pt x="10264" y="1096"/>
                  </a:moveTo>
                  <a:lnTo>
                    <a:pt x="10026" y="1811"/>
                  </a:lnTo>
                  <a:lnTo>
                    <a:pt x="7430" y="4407"/>
                  </a:lnTo>
                  <a:lnTo>
                    <a:pt x="6954" y="3930"/>
                  </a:lnTo>
                  <a:lnTo>
                    <a:pt x="9550" y="1334"/>
                  </a:lnTo>
                  <a:lnTo>
                    <a:pt x="10264" y="1096"/>
                  </a:lnTo>
                  <a:close/>
                  <a:moveTo>
                    <a:pt x="2621" y="1905"/>
                  </a:moveTo>
                  <a:cubicBezTo>
                    <a:pt x="2746" y="1905"/>
                    <a:pt x="2874" y="1928"/>
                    <a:pt x="3001" y="1977"/>
                  </a:cubicBezTo>
                  <a:cubicBezTo>
                    <a:pt x="3691" y="2263"/>
                    <a:pt x="3858" y="3121"/>
                    <a:pt x="3358" y="3644"/>
                  </a:cubicBezTo>
                  <a:cubicBezTo>
                    <a:pt x="2977" y="4073"/>
                    <a:pt x="2953" y="4454"/>
                    <a:pt x="2953" y="4978"/>
                  </a:cubicBezTo>
                  <a:lnTo>
                    <a:pt x="2286" y="4978"/>
                  </a:lnTo>
                  <a:lnTo>
                    <a:pt x="2286" y="4645"/>
                  </a:lnTo>
                  <a:cubicBezTo>
                    <a:pt x="2286" y="4287"/>
                    <a:pt x="2143" y="3930"/>
                    <a:pt x="1881" y="3644"/>
                  </a:cubicBezTo>
                  <a:cubicBezTo>
                    <a:pt x="1691" y="3454"/>
                    <a:pt x="1596" y="3192"/>
                    <a:pt x="1596" y="2906"/>
                  </a:cubicBezTo>
                  <a:cubicBezTo>
                    <a:pt x="1615" y="2327"/>
                    <a:pt x="2088" y="1905"/>
                    <a:pt x="2621" y="1905"/>
                  </a:cubicBezTo>
                  <a:close/>
                  <a:moveTo>
                    <a:pt x="6644" y="3287"/>
                  </a:moveTo>
                  <a:lnTo>
                    <a:pt x="5977" y="3930"/>
                  </a:lnTo>
                  <a:lnTo>
                    <a:pt x="7430" y="5383"/>
                  </a:lnTo>
                  <a:lnTo>
                    <a:pt x="8430" y="4383"/>
                  </a:lnTo>
                  <a:lnTo>
                    <a:pt x="8430" y="7026"/>
                  </a:lnTo>
                  <a:lnTo>
                    <a:pt x="6049" y="7026"/>
                  </a:lnTo>
                  <a:lnTo>
                    <a:pt x="6049" y="8407"/>
                  </a:lnTo>
                  <a:lnTo>
                    <a:pt x="4287" y="8407"/>
                  </a:lnTo>
                  <a:cubicBezTo>
                    <a:pt x="4168" y="7741"/>
                    <a:pt x="3644" y="7217"/>
                    <a:pt x="2953" y="7074"/>
                  </a:cubicBezTo>
                  <a:lnTo>
                    <a:pt x="2953" y="5669"/>
                  </a:lnTo>
                  <a:lnTo>
                    <a:pt x="3644" y="5669"/>
                  </a:lnTo>
                  <a:lnTo>
                    <a:pt x="3644" y="4645"/>
                  </a:lnTo>
                  <a:cubicBezTo>
                    <a:pt x="3644" y="4430"/>
                    <a:pt x="3715" y="4240"/>
                    <a:pt x="3858" y="4097"/>
                  </a:cubicBezTo>
                  <a:cubicBezTo>
                    <a:pt x="4072" y="3883"/>
                    <a:pt x="4239" y="3597"/>
                    <a:pt x="4287" y="3287"/>
                  </a:cubicBezTo>
                  <a:close/>
                  <a:moveTo>
                    <a:pt x="10812" y="7717"/>
                  </a:moveTo>
                  <a:lnTo>
                    <a:pt x="10812" y="8407"/>
                  </a:lnTo>
                  <a:lnTo>
                    <a:pt x="6716" y="8407"/>
                  </a:lnTo>
                  <a:lnTo>
                    <a:pt x="6716" y="7717"/>
                  </a:lnTo>
                  <a:close/>
                  <a:moveTo>
                    <a:pt x="2607" y="7706"/>
                  </a:moveTo>
                  <a:cubicBezTo>
                    <a:pt x="3135" y="7706"/>
                    <a:pt x="3644" y="8124"/>
                    <a:pt x="3644" y="8741"/>
                  </a:cubicBezTo>
                  <a:cubicBezTo>
                    <a:pt x="3644" y="9312"/>
                    <a:pt x="3191" y="9765"/>
                    <a:pt x="2620" y="9765"/>
                  </a:cubicBezTo>
                  <a:cubicBezTo>
                    <a:pt x="1715" y="9765"/>
                    <a:pt x="1238" y="8645"/>
                    <a:pt x="1905" y="8002"/>
                  </a:cubicBezTo>
                  <a:cubicBezTo>
                    <a:pt x="2110" y="7798"/>
                    <a:pt x="2361" y="7706"/>
                    <a:pt x="2607" y="7706"/>
                  </a:cubicBezTo>
                  <a:close/>
                  <a:moveTo>
                    <a:pt x="10812" y="9098"/>
                  </a:moveTo>
                  <a:lnTo>
                    <a:pt x="10812" y="10789"/>
                  </a:lnTo>
                  <a:lnTo>
                    <a:pt x="6716" y="10789"/>
                  </a:lnTo>
                  <a:lnTo>
                    <a:pt x="6716" y="9098"/>
                  </a:lnTo>
                  <a:close/>
                  <a:moveTo>
                    <a:pt x="11360" y="1"/>
                  </a:moveTo>
                  <a:lnTo>
                    <a:pt x="9192" y="739"/>
                  </a:lnTo>
                  <a:lnTo>
                    <a:pt x="7311" y="2597"/>
                  </a:lnTo>
                  <a:lnTo>
                    <a:pt x="4287" y="2597"/>
                  </a:lnTo>
                  <a:cubicBezTo>
                    <a:pt x="4127" y="1763"/>
                    <a:pt x="3400" y="1234"/>
                    <a:pt x="2626" y="1234"/>
                  </a:cubicBezTo>
                  <a:cubicBezTo>
                    <a:pt x="2360" y="1234"/>
                    <a:pt x="2089" y="1296"/>
                    <a:pt x="1834" y="1430"/>
                  </a:cubicBezTo>
                  <a:cubicBezTo>
                    <a:pt x="810" y="1954"/>
                    <a:pt x="595" y="3311"/>
                    <a:pt x="1381" y="4121"/>
                  </a:cubicBezTo>
                  <a:cubicBezTo>
                    <a:pt x="1524" y="4264"/>
                    <a:pt x="1596" y="4454"/>
                    <a:pt x="1596" y="4668"/>
                  </a:cubicBezTo>
                  <a:lnTo>
                    <a:pt x="1596" y="5669"/>
                  </a:lnTo>
                  <a:lnTo>
                    <a:pt x="2286" y="5669"/>
                  </a:lnTo>
                  <a:lnTo>
                    <a:pt x="2286" y="7074"/>
                  </a:lnTo>
                  <a:cubicBezTo>
                    <a:pt x="1095" y="7312"/>
                    <a:pt x="548" y="8669"/>
                    <a:pt x="1191" y="9693"/>
                  </a:cubicBezTo>
                  <a:lnTo>
                    <a:pt x="0" y="10884"/>
                  </a:lnTo>
                  <a:lnTo>
                    <a:pt x="476" y="11360"/>
                  </a:lnTo>
                  <a:lnTo>
                    <a:pt x="1667" y="10170"/>
                  </a:lnTo>
                  <a:cubicBezTo>
                    <a:pt x="1956" y="10356"/>
                    <a:pt x="2276" y="10442"/>
                    <a:pt x="2589" y="10442"/>
                  </a:cubicBezTo>
                  <a:cubicBezTo>
                    <a:pt x="3361" y="10442"/>
                    <a:pt x="4100" y="9920"/>
                    <a:pt x="4287" y="9074"/>
                  </a:cubicBezTo>
                  <a:lnTo>
                    <a:pt x="6025" y="9074"/>
                  </a:lnTo>
                  <a:lnTo>
                    <a:pt x="6025" y="11456"/>
                  </a:lnTo>
                  <a:lnTo>
                    <a:pt x="11479" y="11456"/>
                  </a:lnTo>
                  <a:lnTo>
                    <a:pt x="11479" y="7050"/>
                  </a:lnTo>
                  <a:lnTo>
                    <a:pt x="9097" y="7050"/>
                  </a:lnTo>
                  <a:lnTo>
                    <a:pt x="9097" y="3716"/>
                  </a:lnTo>
                  <a:lnTo>
                    <a:pt x="10621" y="2192"/>
                  </a:lnTo>
                  <a:lnTo>
                    <a:pt x="1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18"/>
          <p:cNvSpPr/>
          <p:nvPr/>
        </p:nvSpPr>
        <p:spPr>
          <a:xfrm>
            <a:off x="4735627"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18"/>
          <p:cNvGrpSpPr/>
          <p:nvPr/>
        </p:nvGrpSpPr>
        <p:grpSpPr>
          <a:xfrm>
            <a:off x="4858115" y="4080767"/>
            <a:ext cx="310540" cy="309925"/>
            <a:chOff x="4796714" y="7091293"/>
            <a:chExt cx="310540" cy="309925"/>
          </a:xfrm>
        </p:grpSpPr>
        <p:sp>
          <p:nvSpPr>
            <p:cNvPr id="7015" name="Google Shape;7015;p118"/>
            <p:cNvSpPr/>
            <p:nvPr/>
          </p:nvSpPr>
          <p:spPr>
            <a:xfrm>
              <a:off x="4796714" y="7091293"/>
              <a:ext cx="145731" cy="200480"/>
            </a:xfrm>
            <a:custGeom>
              <a:avLst/>
              <a:gdLst/>
              <a:ahLst/>
              <a:cxnLst/>
              <a:rect l="l" t="t" r="r" b="b"/>
              <a:pathLst>
                <a:path w="5454" h="7503" extrusionOk="0">
                  <a:moveTo>
                    <a:pt x="3406" y="1144"/>
                  </a:moveTo>
                  <a:lnTo>
                    <a:pt x="4311" y="2049"/>
                  </a:lnTo>
                  <a:lnTo>
                    <a:pt x="3406" y="2049"/>
                  </a:lnTo>
                  <a:lnTo>
                    <a:pt x="3406" y="1144"/>
                  </a:lnTo>
                  <a:close/>
                  <a:moveTo>
                    <a:pt x="2739" y="668"/>
                  </a:moveTo>
                  <a:lnTo>
                    <a:pt x="2739" y="2716"/>
                  </a:lnTo>
                  <a:lnTo>
                    <a:pt x="4787" y="2716"/>
                  </a:lnTo>
                  <a:lnTo>
                    <a:pt x="4787" y="6812"/>
                  </a:lnTo>
                  <a:lnTo>
                    <a:pt x="691" y="6812"/>
                  </a:lnTo>
                  <a:lnTo>
                    <a:pt x="691" y="668"/>
                  </a:lnTo>
                  <a:close/>
                  <a:moveTo>
                    <a:pt x="0" y="1"/>
                  </a:moveTo>
                  <a:lnTo>
                    <a:pt x="0" y="7502"/>
                  </a:lnTo>
                  <a:lnTo>
                    <a:pt x="5454" y="7502"/>
                  </a:lnTo>
                  <a:lnTo>
                    <a:pt x="5454" y="2239"/>
                  </a:ln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18"/>
            <p:cNvSpPr/>
            <p:nvPr/>
          </p:nvSpPr>
          <p:spPr>
            <a:xfrm>
              <a:off x="4960882" y="7200739"/>
              <a:ext cx="146372" cy="200480"/>
            </a:xfrm>
            <a:custGeom>
              <a:avLst/>
              <a:gdLst/>
              <a:ahLst/>
              <a:cxnLst/>
              <a:rect l="l" t="t" r="r" b="b"/>
              <a:pathLst>
                <a:path w="5478" h="7503" extrusionOk="0">
                  <a:moveTo>
                    <a:pt x="3406" y="1168"/>
                  </a:moveTo>
                  <a:lnTo>
                    <a:pt x="4311" y="2049"/>
                  </a:lnTo>
                  <a:lnTo>
                    <a:pt x="3406" y="2049"/>
                  </a:lnTo>
                  <a:lnTo>
                    <a:pt x="3406" y="1168"/>
                  </a:lnTo>
                  <a:close/>
                  <a:moveTo>
                    <a:pt x="2739" y="668"/>
                  </a:moveTo>
                  <a:lnTo>
                    <a:pt x="2739" y="2716"/>
                  </a:lnTo>
                  <a:lnTo>
                    <a:pt x="4787" y="2716"/>
                  </a:lnTo>
                  <a:lnTo>
                    <a:pt x="4787" y="6812"/>
                  </a:lnTo>
                  <a:lnTo>
                    <a:pt x="691" y="6812"/>
                  </a:lnTo>
                  <a:lnTo>
                    <a:pt x="691" y="668"/>
                  </a:lnTo>
                  <a:close/>
                  <a:moveTo>
                    <a:pt x="1" y="1"/>
                  </a:moveTo>
                  <a:lnTo>
                    <a:pt x="1" y="7502"/>
                  </a:lnTo>
                  <a:lnTo>
                    <a:pt x="5478" y="7502"/>
                  </a:lnTo>
                  <a:lnTo>
                    <a:pt x="5478" y="2239"/>
                  </a:lnTo>
                  <a:lnTo>
                    <a:pt x="3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18"/>
            <p:cNvSpPr/>
            <p:nvPr/>
          </p:nvSpPr>
          <p:spPr>
            <a:xfrm>
              <a:off x="4832973" y="7127579"/>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18"/>
            <p:cNvSpPr/>
            <p:nvPr/>
          </p:nvSpPr>
          <p:spPr>
            <a:xfrm>
              <a:off x="4832973" y="7163838"/>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18"/>
            <p:cNvSpPr/>
            <p:nvPr/>
          </p:nvSpPr>
          <p:spPr>
            <a:xfrm>
              <a:off x="4832973" y="7200739"/>
              <a:ext cx="73213" cy="17849"/>
            </a:xfrm>
            <a:custGeom>
              <a:avLst/>
              <a:gdLst/>
              <a:ahLst/>
              <a:cxnLst/>
              <a:rect l="l" t="t" r="r" b="b"/>
              <a:pathLst>
                <a:path w="2740" h="668" extrusionOk="0">
                  <a:moveTo>
                    <a:pt x="1" y="1"/>
                  </a:moveTo>
                  <a:lnTo>
                    <a:pt x="1" y="668"/>
                  </a:lnTo>
                  <a:lnTo>
                    <a:pt x="2740" y="668"/>
                  </a:lnTo>
                  <a:lnTo>
                    <a:pt x="2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18"/>
            <p:cNvSpPr/>
            <p:nvPr/>
          </p:nvSpPr>
          <p:spPr>
            <a:xfrm>
              <a:off x="4832973" y="7237024"/>
              <a:ext cx="73213" cy="18464"/>
            </a:xfrm>
            <a:custGeom>
              <a:avLst/>
              <a:gdLst/>
              <a:ahLst/>
              <a:cxnLst/>
              <a:rect l="l" t="t" r="r" b="b"/>
              <a:pathLst>
                <a:path w="2740" h="691" extrusionOk="0">
                  <a:moveTo>
                    <a:pt x="1" y="0"/>
                  </a:moveTo>
                  <a:lnTo>
                    <a:pt x="1" y="691"/>
                  </a:lnTo>
                  <a:lnTo>
                    <a:pt x="2740" y="691"/>
                  </a:lnTo>
                  <a:lnTo>
                    <a:pt x="2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18"/>
            <p:cNvSpPr/>
            <p:nvPr/>
          </p:nvSpPr>
          <p:spPr>
            <a:xfrm>
              <a:off x="4997141" y="7237024"/>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18"/>
            <p:cNvSpPr/>
            <p:nvPr/>
          </p:nvSpPr>
          <p:spPr>
            <a:xfrm>
              <a:off x="4997141" y="7273283"/>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18"/>
            <p:cNvSpPr/>
            <p:nvPr/>
          </p:nvSpPr>
          <p:spPr>
            <a:xfrm>
              <a:off x="4997141" y="7310184"/>
              <a:ext cx="73213" cy="17849"/>
            </a:xfrm>
            <a:custGeom>
              <a:avLst/>
              <a:gdLst/>
              <a:ahLst/>
              <a:cxnLst/>
              <a:rect l="l" t="t" r="r" b="b"/>
              <a:pathLst>
                <a:path w="2740" h="668" extrusionOk="0">
                  <a:moveTo>
                    <a:pt x="1" y="1"/>
                  </a:moveTo>
                  <a:lnTo>
                    <a:pt x="1" y="668"/>
                  </a:lnTo>
                  <a:lnTo>
                    <a:pt x="2740" y="668"/>
                  </a:lnTo>
                  <a:lnTo>
                    <a:pt x="2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18"/>
            <p:cNvSpPr/>
            <p:nvPr/>
          </p:nvSpPr>
          <p:spPr>
            <a:xfrm>
              <a:off x="4997141" y="7346469"/>
              <a:ext cx="73213" cy="18464"/>
            </a:xfrm>
            <a:custGeom>
              <a:avLst/>
              <a:gdLst/>
              <a:ahLst/>
              <a:cxnLst/>
              <a:rect l="l" t="t" r="r" b="b"/>
              <a:pathLst>
                <a:path w="2740" h="691" extrusionOk="0">
                  <a:moveTo>
                    <a:pt x="1" y="0"/>
                  </a:moveTo>
                  <a:lnTo>
                    <a:pt x="1" y="691"/>
                  </a:lnTo>
                  <a:lnTo>
                    <a:pt x="2740" y="691"/>
                  </a:lnTo>
                  <a:lnTo>
                    <a:pt x="2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18"/>
            <p:cNvSpPr/>
            <p:nvPr/>
          </p:nvSpPr>
          <p:spPr>
            <a:xfrm>
              <a:off x="4837435" y="7310825"/>
              <a:ext cx="105010" cy="90394"/>
            </a:xfrm>
            <a:custGeom>
              <a:avLst/>
              <a:gdLst/>
              <a:ahLst/>
              <a:cxnLst/>
              <a:rect l="l" t="t" r="r" b="b"/>
              <a:pathLst>
                <a:path w="3930" h="3383" extrusionOk="0">
                  <a:moveTo>
                    <a:pt x="1215" y="1"/>
                  </a:moveTo>
                  <a:lnTo>
                    <a:pt x="1" y="810"/>
                  </a:lnTo>
                  <a:lnTo>
                    <a:pt x="382" y="1358"/>
                  </a:lnTo>
                  <a:lnTo>
                    <a:pt x="858" y="1049"/>
                  </a:lnTo>
                  <a:lnTo>
                    <a:pt x="858" y="3382"/>
                  </a:lnTo>
                  <a:lnTo>
                    <a:pt x="3930" y="3382"/>
                  </a:lnTo>
                  <a:lnTo>
                    <a:pt x="3930" y="2692"/>
                  </a:lnTo>
                  <a:lnTo>
                    <a:pt x="1548" y="2692"/>
                  </a:lnTo>
                  <a:lnTo>
                    <a:pt x="1548" y="1049"/>
                  </a:lnTo>
                  <a:lnTo>
                    <a:pt x="2049" y="1358"/>
                  </a:lnTo>
                  <a:lnTo>
                    <a:pt x="2430" y="81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18"/>
            <p:cNvSpPr/>
            <p:nvPr/>
          </p:nvSpPr>
          <p:spPr>
            <a:xfrm>
              <a:off x="4960882" y="7091293"/>
              <a:ext cx="105651" cy="90394"/>
            </a:xfrm>
            <a:custGeom>
              <a:avLst/>
              <a:gdLst/>
              <a:ahLst/>
              <a:cxnLst/>
              <a:rect l="l" t="t" r="r" b="b"/>
              <a:pathLst>
                <a:path w="3954" h="3383" extrusionOk="0">
                  <a:moveTo>
                    <a:pt x="1" y="1"/>
                  </a:moveTo>
                  <a:lnTo>
                    <a:pt x="1" y="668"/>
                  </a:lnTo>
                  <a:lnTo>
                    <a:pt x="2382" y="668"/>
                  </a:lnTo>
                  <a:lnTo>
                    <a:pt x="2382" y="2335"/>
                  </a:lnTo>
                  <a:lnTo>
                    <a:pt x="1906" y="2001"/>
                  </a:lnTo>
                  <a:lnTo>
                    <a:pt x="1525" y="2573"/>
                  </a:lnTo>
                  <a:lnTo>
                    <a:pt x="2739" y="3382"/>
                  </a:lnTo>
                  <a:lnTo>
                    <a:pt x="3954" y="2573"/>
                  </a:lnTo>
                  <a:lnTo>
                    <a:pt x="3573" y="2001"/>
                  </a:lnTo>
                  <a:lnTo>
                    <a:pt x="3073" y="2335"/>
                  </a:lnTo>
                  <a:lnTo>
                    <a:pt x="3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7" name="Google Shape;7027;p118"/>
          <p:cNvSpPr/>
          <p:nvPr/>
        </p:nvSpPr>
        <p:spPr>
          <a:xfrm>
            <a:off x="3888652"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8" name="Google Shape;7028;p118"/>
          <p:cNvGrpSpPr/>
          <p:nvPr/>
        </p:nvGrpSpPr>
        <p:grpSpPr>
          <a:xfrm>
            <a:off x="4011461" y="4080460"/>
            <a:ext cx="309899" cy="310540"/>
            <a:chOff x="4152762" y="7098935"/>
            <a:chExt cx="309899" cy="310540"/>
          </a:xfrm>
        </p:grpSpPr>
        <p:sp>
          <p:nvSpPr>
            <p:cNvPr id="7029" name="Google Shape;7029;p118"/>
            <p:cNvSpPr/>
            <p:nvPr/>
          </p:nvSpPr>
          <p:spPr>
            <a:xfrm>
              <a:off x="4152762" y="7098935"/>
              <a:ext cx="97368" cy="98009"/>
            </a:xfrm>
            <a:custGeom>
              <a:avLst/>
              <a:gdLst/>
              <a:ahLst/>
              <a:cxnLst/>
              <a:rect l="l" t="t" r="r" b="b"/>
              <a:pathLst>
                <a:path w="3644" h="3668" extrusionOk="0">
                  <a:moveTo>
                    <a:pt x="0" y="1"/>
                  </a:moveTo>
                  <a:lnTo>
                    <a:pt x="0" y="2739"/>
                  </a:lnTo>
                  <a:lnTo>
                    <a:pt x="667" y="2739"/>
                  </a:lnTo>
                  <a:lnTo>
                    <a:pt x="667" y="1167"/>
                  </a:lnTo>
                  <a:lnTo>
                    <a:pt x="3167" y="3668"/>
                  </a:lnTo>
                  <a:lnTo>
                    <a:pt x="3644" y="3168"/>
                  </a:lnTo>
                  <a:lnTo>
                    <a:pt x="1143" y="691"/>
                  </a:lnTo>
                  <a:lnTo>
                    <a:pt x="2715" y="691"/>
                  </a:lnTo>
                  <a:lnTo>
                    <a:pt x="2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18"/>
            <p:cNvSpPr/>
            <p:nvPr/>
          </p:nvSpPr>
          <p:spPr>
            <a:xfrm>
              <a:off x="4365293" y="7098935"/>
              <a:ext cx="97368" cy="98009"/>
            </a:xfrm>
            <a:custGeom>
              <a:avLst/>
              <a:gdLst/>
              <a:ahLst/>
              <a:cxnLst/>
              <a:rect l="l" t="t" r="r" b="b"/>
              <a:pathLst>
                <a:path w="3644" h="3668" extrusionOk="0">
                  <a:moveTo>
                    <a:pt x="905" y="1"/>
                  </a:moveTo>
                  <a:lnTo>
                    <a:pt x="905" y="691"/>
                  </a:lnTo>
                  <a:lnTo>
                    <a:pt x="2477" y="691"/>
                  </a:lnTo>
                  <a:lnTo>
                    <a:pt x="0" y="3168"/>
                  </a:lnTo>
                  <a:lnTo>
                    <a:pt x="476" y="3668"/>
                  </a:lnTo>
                  <a:lnTo>
                    <a:pt x="2953" y="1167"/>
                  </a:lnTo>
                  <a:lnTo>
                    <a:pt x="2953" y="2739"/>
                  </a:lnTo>
                  <a:lnTo>
                    <a:pt x="3644" y="2739"/>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8"/>
            <p:cNvSpPr/>
            <p:nvPr/>
          </p:nvSpPr>
          <p:spPr>
            <a:xfrm>
              <a:off x="4383089" y="7329930"/>
              <a:ext cx="79572" cy="79545"/>
            </a:xfrm>
            <a:custGeom>
              <a:avLst/>
              <a:gdLst/>
              <a:ahLst/>
              <a:cxnLst/>
              <a:rect l="l" t="t" r="r" b="b"/>
              <a:pathLst>
                <a:path w="2978" h="2977" extrusionOk="0">
                  <a:moveTo>
                    <a:pt x="477" y="0"/>
                  </a:moveTo>
                  <a:lnTo>
                    <a:pt x="1" y="476"/>
                  </a:lnTo>
                  <a:lnTo>
                    <a:pt x="1811" y="2286"/>
                  </a:lnTo>
                  <a:lnTo>
                    <a:pt x="239" y="2286"/>
                  </a:lnTo>
                  <a:lnTo>
                    <a:pt x="239" y="2977"/>
                  </a:lnTo>
                  <a:lnTo>
                    <a:pt x="2978" y="2977"/>
                  </a:lnTo>
                  <a:lnTo>
                    <a:pt x="2978" y="238"/>
                  </a:lnTo>
                  <a:lnTo>
                    <a:pt x="2287" y="238"/>
                  </a:lnTo>
                  <a:lnTo>
                    <a:pt x="2287" y="1810"/>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8"/>
            <p:cNvSpPr/>
            <p:nvPr/>
          </p:nvSpPr>
          <p:spPr>
            <a:xfrm>
              <a:off x="4152762" y="7329930"/>
              <a:ext cx="78931" cy="79545"/>
            </a:xfrm>
            <a:custGeom>
              <a:avLst/>
              <a:gdLst/>
              <a:ahLst/>
              <a:cxnLst/>
              <a:rect l="l" t="t" r="r" b="b"/>
              <a:pathLst>
                <a:path w="2954" h="2977" extrusionOk="0">
                  <a:moveTo>
                    <a:pt x="2477" y="0"/>
                  </a:moveTo>
                  <a:lnTo>
                    <a:pt x="667" y="1786"/>
                  </a:lnTo>
                  <a:lnTo>
                    <a:pt x="667" y="238"/>
                  </a:lnTo>
                  <a:lnTo>
                    <a:pt x="0" y="238"/>
                  </a:lnTo>
                  <a:lnTo>
                    <a:pt x="0" y="2977"/>
                  </a:lnTo>
                  <a:lnTo>
                    <a:pt x="2715" y="2977"/>
                  </a:lnTo>
                  <a:lnTo>
                    <a:pt x="2715" y="2286"/>
                  </a:lnTo>
                  <a:lnTo>
                    <a:pt x="1143" y="2286"/>
                  </a:lnTo>
                  <a:lnTo>
                    <a:pt x="2953" y="476"/>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8"/>
            <p:cNvSpPr/>
            <p:nvPr/>
          </p:nvSpPr>
          <p:spPr>
            <a:xfrm>
              <a:off x="4298466" y="7098935"/>
              <a:ext cx="18490" cy="27388"/>
            </a:xfrm>
            <a:custGeom>
              <a:avLst/>
              <a:gdLst/>
              <a:ahLst/>
              <a:cxnLst/>
              <a:rect l="l" t="t" r="r" b="b"/>
              <a:pathLst>
                <a:path w="692" h="1025" extrusionOk="0">
                  <a:moveTo>
                    <a:pt x="1" y="1"/>
                  </a:moveTo>
                  <a:lnTo>
                    <a:pt x="1"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8"/>
            <p:cNvSpPr/>
            <p:nvPr/>
          </p:nvSpPr>
          <p:spPr>
            <a:xfrm>
              <a:off x="4298466" y="7144760"/>
              <a:ext cx="18490" cy="27388"/>
            </a:xfrm>
            <a:custGeom>
              <a:avLst/>
              <a:gdLst/>
              <a:ahLst/>
              <a:cxnLst/>
              <a:rect l="l" t="t" r="r" b="b"/>
              <a:pathLst>
                <a:path w="692" h="1025" extrusionOk="0">
                  <a:moveTo>
                    <a:pt x="1" y="0"/>
                  </a:moveTo>
                  <a:lnTo>
                    <a:pt x="1" y="1024"/>
                  </a:lnTo>
                  <a:lnTo>
                    <a:pt x="691" y="1024"/>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8"/>
            <p:cNvSpPr/>
            <p:nvPr/>
          </p:nvSpPr>
          <p:spPr>
            <a:xfrm>
              <a:off x="4435273" y="7244666"/>
              <a:ext cx="27388" cy="18464"/>
            </a:xfrm>
            <a:custGeom>
              <a:avLst/>
              <a:gdLst/>
              <a:ahLst/>
              <a:cxnLst/>
              <a:rect l="l" t="t" r="r" b="b"/>
              <a:pathLst>
                <a:path w="1025" h="691" extrusionOk="0">
                  <a:moveTo>
                    <a:pt x="1" y="0"/>
                  </a:moveTo>
                  <a:lnTo>
                    <a:pt x="1" y="691"/>
                  </a:lnTo>
                  <a:lnTo>
                    <a:pt x="1025" y="691"/>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8"/>
            <p:cNvSpPr/>
            <p:nvPr/>
          </p:nvSpPr>
          <p:spPr>
            <a:xfrm>
              <a:off x="4389475" y="7244666"/>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8"/>
            <p:cNvSpPr/>
            <p:nvPr/>
          </p:nvSpPr>
          <p:spPr>
            <a:xfrm>
              <a:off x="4298466" y="7382087"/>
              <a:ext cx="18490" cy="27388"/>
            </a:xfrm>
            <a:custGeom>
              <a:avLst/>
              <a:gdLst/>
              <a:ahLst/>
              <a:cxnLst/>
              <a:rect l="l" t="t" r="r" b="b"/>
              <a:pathLst>
                <a:path w="692" h="1025" extrusionOk="0">
                  <a:moveTo>
                    <a:pt x="1" y="1"/>
                  </a:moveTo>
                  <a:lnTo>
                    <a:pt x="1"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8"/>
            <p:cNvSpPr/>
            <p:nvPr/>
          </p:nvSpPr>
          <p:spPr>
            <a:xfrm>
              <a:off x="4298466" y="7336289"/>
              <a:ext cx="18490" cy="27388"/>
            </a:xfrm>
            <a:custGeom>
              <a:avLst/>
              <a:gdLst/>
              <a:ahLst/>
              <a:cxnLst/>
              <a:rect l="l" t="t" r="r" b="b"/>
              <a:pathLst>
                <a:path w="692" h="1025" extrusionOk="0">
                  <a:moveTo>
                    <a:pt x="1" y="0"/>
                  </a:moveTo>
                  <a:lnTo>
                    <a:pt x="1" y="1024"/>
                  </a:lnTo>
                  <a:lnTo>
                    <a:pt x="691" y="1024"/>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8"/>
            <p:cNvSpPr/>
            <p:nvPr/>
          </p:nvSpPr>
          <p:spPr>
            <a:xfrm>
              <a:off x="4152762" y="7244666"/>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18"/>
            <p:cNvSpPr/>
            <p:nvPr/>
          </p:nvSpPr>
          <p:spPr>
            <a:xfrm>
              <a:off x="4197919" y="7244666"/>
              <a:ext cx="27388" cy="18464"/>
            </a:xfrm>
            <a:custGeom>
              <a:avLst/>
              <a:gdLst/>
              <a:ahLst/>
              <a:cxnLst/>
              <a:rect l="l" t="t" r="r" b="b"/>
              <a:pathLst>
                <a:path w="1025" h="691" extrusionOk="0">
                  <a:moveTo>
                    <a:pt x="1" y="0"/>
                  </a:moveTo>
                  <a:lnTo>
                    <a:pt x="1" y="691"/>
                  </a:lnTo>
                  <a:lnTo>
                    <a:pt x="1025" y="691"/>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18"/>
            <p:cNvSpPr/>
            <p:nvPr/>
          </p:nvSpPr>
          <p:spPr>
            <a:xfrm>
              <a:off x="4252668" y="7190558"/>
              <a:ext cx="109472" cy="118396"/>
            </a:xfrm>
            <a:custGeom>
              <a:avLst/>
              <a:gdLst/>
              <a:ahLst/>
              <a:cxnLst/>
              <a:rect l="l" t="t" r="r" b="b"/>
              <a:pathLst>
                <a:path w="4097" h="4431" extrusionOk="0">
                  <a:moveTo>
                    <a:pt x="2048" y="668"/>
                  </a:moveTo>
                  <a:cubicBezTo>
                    <a:pt x="2667" y="668"/>
                    <a:pt x="2977" y="1406"/>
                    <a:pt x="2548" y="1835"/>
                  </a:cubicBezTo>
                  <a:cubicBezTo>
                    <a:pt x="2402" y="1973"/>
                    <a:pt x="2229" y="2034"/>
                    <a:pt x="2062" y="2034"/>
                  </a:cubicBezTo>
                  <a:cubicBezTo>
                    <a:pt x="1710" y="2034"/>
                    <a:pt x="1381" y="1762"/>
                    <a:pt x="1381" y="1358"/>
                  </a:cubicBezTo>
                  <a:cubicBezTo>
                    <a:pt x="1357" y="977"/>
                    <a:pt x="1667" y="668"/>
                    <a:pt x="2048" y="668"/>
                  </a:cubicBezTo>
                  <a:close/>
                  <a:moveTo>
                    <a:pt x="2405" y="2716"/>
                  </a:moveTo>
                  <a:cubicBezTo>
                    <a:pt x="2953" y="2716"/>
                    <a:pt x="3429" y="3168"/>
                    <a:pt x="3429" y="3740"/>
                  </a:cubicBezTo>
                  <a:lnTo>
                    <a:pt x="691" y="3740"/>
                  </a:lnTo>
                  <a:cubicBezTo>
                    <a:pt x="691" y="3168"/>
                    <a:pt x="1143" y="2716"/>
                    <a:pt x="1715" y="2716"/>
                  </a:cubicBezTo>
                  <a:close/>
                  <a:moveTo>
                    <a:pt x="2048" y="1"/>
                  </a:moveTo>
                  <a:cubicBezTo>
                    <a:pt x="905" y="1"/>
                    <a:pt x="286" y="1311"/>
                    <a:pt x="976" y="2192"/>
                  </a:cubicBezTo>
                  <a:cubicBezTo>
                    <a:pt x="381" y="2478"/>
                    <a:pt x="0" y="3073"/>
                    <a:pt x="0" y="3740"/>
                  </a:cubicBezTo>
                  <a:lnTo>
                    <a:pt x="0" y="4430"/>
                  </a:lnTo>
                  <a:lnTo>
                    <a:pt x="4096" y="4430"/>
                  </a:lnTo>
                  <a:lnTo>
                    <a:pt x="4096" y="3740"/>
                  </a:lnTo>
                  <a:cubicBezTo>
                    <a:pt x="4096" y="3073"/>
                    <a:pt x="3715" y="2478"/>
                    <a:pt x="3120" y="2192"/>
                  </a:cubicBezTo>
                  <a:cubicBezTo>
                    <a:pt x="3834" y="1311"/>
                    <a:pt x="3191"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118"/>
          <p:cNvSpPr/>
          <p:nvPr/>
        </p:nvSpPr>
        <p:spPr>
          <a:xfrm>
            <a:off x="3041676"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118"/>
          <p:cNvGrpSpPr/>
          <p:nvPr/>
        </p:nvGrpSpPr>
        <p:grpSpPr>
          <a:xfrm>
            <a:off x="3191512" y="4080460"/>
            <a:ext cx="255844" cy="310540"/>
            <a:chOff x="3574969" y="7098935"/>
            <a:chExt cx="255844" cy="310540"/>
          </a:xfrm>
        </p:grpSpPr>
        <p:sp>
          <p:nvSpPr>
            <p:cNvPr id="7044" name="Google Shape;7044;p118"/>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8"/>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8"/>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8"/>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8"/>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8"/>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8"/>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18"/>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18"/>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8"/>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8"/>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782"/>
                                        </p:tgtEl>
                                        <p:attrNameLst>
                                          <p:attrName>style.visibility</p:attrName>
                                        </p:attrNameLst>
                                      </p:cBhvr>
                                      <p:to>
                                        <p:strVal val="visible"/>
                                      </p:to>
                                    </p:set>
                                    <p:animEffect transition="in" filter="fade">
                                      <p:cBhvr>
                                        <p:cTn id="10" dur="1000"/>
                                        <p:tgtEl>
                                          <p:spTgt spid="6782"/>
                                        </p:tgtEl>
                                      </p:cBhvr>
                                    </p:animEffect>
                                  </p:childTnLst>
                                </p:cTn>
                              </p:par>
                              <p:par>
                                <p:cTn id="11" presetID="10" presetClass="entr" presetSubtype="0" fill="hold" nodeType="withEffect">
                                  <p:stCondLst>
                                    <p:cond delay="0"/>
                                  </p:stCondLst>
                                  <p:childTnLst>
                                    <p:set>
                                      <p:cBhvr>
                                        <p:cTn id="12" dur="1" fill="hold">
                                          <p:stCondLst>
                                            <p:cond delay="0"/>
                                          </p:stCondLst>
                                        </p:cTn>
                                        <p:tgtEl>
                                          <p:spTgt spid="6784"/>
                                        </p:tgtEl>
                                        <p:attrNameLst>
                                          <p:attrName>style.visibility</p:attrName>
                                        </p:attrNameLst>
                                      </p:cBhvr>
                                      <p:to>
                                        <p:strVal val="visible"/>
                                      </p:to>
                                    </p:set>
                                    <p:animEffect transition="in" filter="fade">
                                      <p:cBhvr>
                                        <p:cTn id="13" dur="1000"/>
                                        <p:tgtEl>
                                          <p:spTgt spid="6784"/>
                                        </p:tgtEl>
                                      </p:cBhvr>
                                    </p:animEffect>
                                  </p:childTnLst>
                                </p:cTn>
                              </p:par>
                              <p:par>
                                <p:cTn id="14" presetID="10" presetClass="entr" presetSubtype="0" fill="hold" nodeType="withEffect">
                                  <p:stCondLst>
                                    <p:cond delay="0"/>
                                  </p:stCondLst>
                                  <p:childTnLst>
                                    <p:set>
                                      <p:cBhvr>
                                        <p:cTn id="15" dur="1" fill="hold">
                                          <p:stCondLst>
                                            <p:cond delay="0"/>
                                          </p:stCondLst>
                                        </p:cTn>
                                        <p:tgtEl>
                                          <p:spTgt spid="6789"/>
                                        </p:tgtEl>
                                        <p:attrNameLst>
                                          <p:attrName>style.visibility</p:attrName>
                                        </p:attrNameLst>
                                      </p:cBhvr>
                                      <p:to>
                                        <p:strVal val="visible"/>
                                      </p:to>
                                    </p:set>
                                    <p:animEffect transition="in" filter="fade">
                                      <p:cBhvr>
                                        <p:cTn id="16" dur="1000"/>
                                        <p:tgtEl>
                                          <p:spTgt spid="6789"/>
                                        </p:tgtEl>
                                      </p:cBhvr>
                                    </p:animEffect>
                                  </p:childTnLst>
                                </p:cTn>
                              </p:par>
                              <p:par>
                                <p:cTn id="17" presetID="10" presetClass="entr" presetSubtype="0" fill="hold" nodeType="withEffect">
                                  <p:stCondLst>
                                    <p:cond delay="0"/>
                                  </p:stCondLst>
                                  <p:childTnLst>
                                    <p:set>
                                      <p:cBhvr>
                                        <p:cTn id="18" dur="1" fill="hold">
                                          <p:stCondLst>
                                            <p:cond delay="0"/>
                                          </p:stCondLst>
                                        </p:cTn>
                                        <p:tgtEl>
                                          <p:spTgt spid="6798"/>
                                        </p:tgtEl>
                                        <p:attrNameLst>
                                          <p:attrName>style.visibility</p:attrName>
                                        </p:attrNameLst>
                                      </p:cBhvr>
                                      <p:to>
                                        <p:strVal val="visible"/>
                                      </p:to>
                                    </p:set>
                                    <p:animEffect transition="in" filter="fade">
                                      <p:cBhvr>
                                        <p:cTn id="19" dur="1000"/>
                                        <p:tgtEl>
                                          <p:spTgt spid="6798"/>
                                        </p:tgtEl>
                                      </p:cBhvr>
                                    </p:animEffect>
                                  </p:childTnLst>
                                </p:cTn>
                              </p:par>
                              <p:par>
                                <p:cTn id="20" presetID="10" presetClass="entr" presetSubtype="0" fill="hold" nodeType="withEffect">
                                  <p:stCondLst>
                                    <p:cond delay="0"/>
                                  </p:stCondLst>
                                  <p:childTnLst>
                                    <p:set>
                                      <p:cBhvr>
                                        <p:cTn id="21" dur="1" fill="hold">
                                          <p:stCondLst>
                                            <p:cond delay="0"/>
                                          </p:stCondLst>
                                        </p:cTn>
                                        <p:tgtEl>
                                          <p:spTgt spid="6800"/>
                                        </p:tgtEl>
                                        <p:attrNameLst>
                                          <p:attrName>style.visibility</p:attrName>
                                        </p:attrNameLst>
                                      </p:cBhvr>
                                      <p:to>
                                        <p:strVal val="visible"/>
                                      </p:to>
                                    </p:set>
                                    <p:animEffect transition="in" filter="fade">
                                      <p:cBhvr>
                                        <p:cTn id="22" dur="1000"/>
                                        <p:tgtEl>
                                          <p:spTgt spid="6800"/>
                                        </p:tgtEl>
                                      </p:cBhvr>
                                    </p:animEffect>
                                  </p:childTnLst>
                                </p:cTn>
                              </p:par>
                              <p:par>
                                <p:cTn id="23" presetID="10" presetClass="entr" presetSubtype="0" fill="hold" nodeType="withEffect">
                                  <p:stCondLst>
                                    <p:cond delay="0"/>
                                  </p:stCondLst>
                                  <p:childTnLst>
                                    <p:set>
                                      <p:cBhvr>
                                        <p:cTn id="24" dur="1" fill="hold">
                                          <p:stCondLst>
                                            <p:cond delay="0"/>
                                          </p:stCondLst>
                                        </p:cTn>
                                        <p:tgtEl>
                                          <p:spTgt spid="6804"/>
                                        </p:tgtEl>
                                        <p:attrNameLst>
                                          <p:attrName>style.visibility</p:attrName>
                                        </p:attrNameLst>
                                      </p:cBhvr>
                                      <p:to>
                                        <p:strVal val="visible"/>
                                      </p:to>
                                    </p:set>
                                    <p:animEffect transition="in" filter="fade">
                                      <p:cBhvr>
                                        <p:cTn id="25" dur="1000"/>
                                        <p:tgtEl>
                                          <p:spTgt spid="6804"/>
                                        </p:tgtEl>
                                      </p:cBhvr>
                                    </p:animEffect>
                                  </p:childTnLst>
                                </p:cTn>
                              </p:par>
                              <p:par>
                                <p:cTn id="26" presetID="10" presetClass="entr" presetSubtype="0" fill="hold" nodeType="withEffect">
                                  <p:stCondLst>
                                    <p:cond delay="0"/>
                                  </p:stCondLst>
                                  <p:childTnLst>
                                    <p:set>
                                      <p:cBhvr>
                                        <p:cTn id="27" dur="1" fill="hold">
                                          <p:stCondLst>
                                            <p:cond delay="0"/>
                                          </p:stCondLst>
                                        </p:cTn>
                                        <p:tgtEl>
                                          <p:spTgt spid="6808"/>
                                        </p:tgtEl>
                                        <p:attrNameLst>
                                          <p:attrName>style.visibility</p:attrName>
                                        </p:attrNameLst>
                                      </p:cBhvr>
                                      <p:to>
                                        <p:strVal val="visible"/>
                                      </p:to>
                                    </p:set>
                                    <p:animEffect transition="in" filter="fade">
                                      <p:cBhvr>
                                        <p:cTn id="28" dur="1000"/>
                                        <p:tgtEl>
                                          <p:spTgt spid="6808"/>
                                        </p:tgtEl>
                                      </p:cBhvr>
                                    </p:animEffect>
                                  </p:childTnLst>
                                </p:cTn>
                              </p:par>
                              <p:par>
                                <p:cTn id="29" presetID="10" presetClass="entr" presetSubtype="0" fill="hold" nodeType="withEffect">
                                  <p:stCondLst>
                                    <p:cond delay="0"/>
                                  </p:stCondLst>
                                  <p:childTnLst>
                                    <p:set>
                                      <p:cBhvr>
                                        <p:cTn id="30" dur="1" fill="hold">
                                          <p:stCondLst>
                                            <p:cond delay="0"/>
                                          </p:stCondLst>
                                        </p:cTn>
                                        <p:tgtEl>
                                          <p:spTgt spid="6817"/>
                                        </p:tgtEl>
                                        <p:attrNameLst>
                                          <p:attrName>style.visibility</p:attrName>
                                        </p:attrNameLst>
                                      </p:cBhvr>
                                      <p:to>
                                        <p:strVal val="visible"/>
                                      </p:to>
                                    </p:set>
                                    <p:animEffect transition="in" filter="fade">
                                      <p:cBhvr>
                                        <p:cTn id="31" dur="1000"/>
                                        <p:tgtEl>
                                          <p:spTgt spid="6817"/>
                                        </p:tgtEl>
                                      </p:cBhvr>
                                    </p:animEffect>
                                  </p:childTnLst>
                                </p:cTn>
                              </p:par>
                              <p:par>
                                <p:cTn id="32" presetID="10" presetClass="entr" presetSubtype="0" fill="hold" nodeType="withEffect">
                                  <p:stCondLst>
                                    <p:cond delay="0"/>
                                  </p:stCondLst>
                                  <p:childTnLst>
                                    <p:set>
                                      <p:cBhvr>
                                        <p:cTn id="33" dur="1" fill="hold">
                                          <p:stCondLst>
                                            <p:cond delay="0"/>
                                          </p:stCondLst>
                                        </p:cTn>
                                        <p:tgtEl>
                                          <p:spTgt spid="6822"/>
                                        </p:tgtEl>
                                        <p:attrNameLst>
                                          <p:attrName>style.visibility</p:attrName>
                                        </p:attrNameLst>
                                      </p:cBhvr>
                                      <p:to>
                                        <p:strVal val="visible"/>
                                      </p:to>
                                    </p:set>
                                    <p:animEffect transition="in" filter="fade">
                                      <p:cBhvr>
                                        <p:cTn id="34" dur="1000"/>
                                        <p:tgtEl>
                                          <p:spTgt spid="6822"/>
                                        </p:tgtEl>
                                      </p:cBhvr>
                                    </p:animEffect>
                                  </p:childTnLst>
                                </p:cTn>
                              </p:par>
                              <p:par>
                                <p:cTn id="35" presetID="10" presetClass="entr" presetSubtype="0" fill="hold" nodeType="withEffect">
                                  <p:stCondLst>
                                    <p:cond delay="0"/>
                                  </p:stCondLst>
                                  <p:childTnLst>
                                    <p:set>
                                      <p:cBhvr>
                                        <p:cTn id="36" dur="1" fill="hold">
                                          <p:stCondLst>
                                            <p:cond delay="0"/>
                                          </p:stCondLst>
                                        </p:cTn>
                                        <p:tgtEl>
                                          <p:spTgt spid="6826"/>
                                        </p:tgtEl>
                                        <p:attrNameLst>
                                          <p:attrName>style.visibility</p:attrName>
                                        </p:attrNameLst>
                                      </p:cBhvr>
                                      <p:to>
                                        <p:strVal val="visible"/>
                                      </p:to>
                                    </p:set>
                                    <p:animEffect transition="in" filter="fade">
                                      <p:cBhvr>
                                        <p:cTn id="37" dur="1000"/>
                                        <p:tgtEl>
                                          <p:spTgt spid="6826"/>
                                        </p:tgtEl>
                                      </p:cBhvr>
                                    </p:animEffect>
                                  </p:childTnLst>
                                </p:cTn>
                              </p:par>
                              <p:par>
                                <p:cTn id="38" presetID="10" presetClass="entr" presetSubtype="0" fill="hold" nodeType="withEffect">
                                  <p:stCondLst>
                                    <p:cond delay="0"/>
                                  </p:stCondLst>
                                  <p:childTnLst>
                                    <p:set>
                                      <p:cBhvr>
                                        <p:cTn id="39" dur="1" fill="hold">
                                          <p:stCondLst>
                                            <p:cond delay="0"/>
                                          </p:stCondLst>
                                        </p:cTn>
                                        <p:tgtEl>
                                          <p:spTgt spid="6832"/>
                                        </p:tgtEl>
                                        <p:attrNameLst>
                                          <p:attrName>style.visibility</p:attrName>
                                        </p:attrNameLst>
                                      </p:cBhvr>
                                      <p:to>
                                        <p:strVal val="visible"/>
                                      </p:to>
                                    </p:set>
                                    <p:animEffect transition="in" filter="fade">
                                      <p:cBhvr>
                                        <p:cTn id="40" dur="1000"/>
                                        <p:tgtEl>
                                          <p:spTgt spid="6832"/>
                                        </p:tgtEl>
                                      </p:cBhvr>
                                    </p:animEffect>
                                  </p:childTnLst>
                                </p:cTn>
                              </p:par>
                              <p:par>
                                <p:cTn id="41" presetID="10" presetClass="entr" presetSubtype="0" fill="hold" nodeType="withEffect">
                                  <p:stCondLst>
                                    <p:cond delay="0"/>
                                  </p:stCondLst>
                                  <p:childTnLst>
                                    <p:set>
                                      <p:cBhvr>
                                        <p:cTn id="42" dur="1" fill="hold">
                                          <p:stCondLst>
                                            <p:cond delay="0"/>
                                          </p:stCondLst>
                                        </p:cTn>
                                        <p:tgtEl>
                                          <p:spTgt spid="6836"/>
                                        </p:tgtEl>
                                        <p:attrNameLst>
                                          <p:attrName>style.visibility</p:attrName>
                                        </p:attrNameLst>
                                      </p:cBhvr>
                                      <p:to>
                                        <p:strVal val="visible"/>
                                      </p:to>
                                    </p:set>
                                    <p:animEffect transition="in" filter="fade">
                                      <p:cBhvr>
                                        <p:cTn id="43" dur="1000"/>
                                        <p:tgtEl>
                                          <p:spTgt spid="6836"/>
                                        </p:tgtEl>
                                      </p:cBhvr>
                                    </p:animEffect>
                                  </p:childTnLst>
                                </p:cTn>
                              </p:par>
                              <p:par>
                                <p:cTn id="44" presetID="10" presetClass="entr" presetSubtype="0" fill="hold" nodeType="withEffect">
                                  <p:stCondLst>
                                    <p:cond delay="0"/>
                                  </p:stCondLst>
                                  <p:childTnLst>
                                    <p:set>
                                      <p:cBhvr>
                                        <p:cTn id="45" dur="1" fill="hold">
                                          <p:stCondLst>
                                            <p:cond delay="0"/>
                                          </p:stCondLst>
                                        </p:cTn>
                                        <p:tgtEl>
                                          <p:spTgt spid="6844"/>
                                        </p:tgtEl>
                                        <p:attrNameLst>
                                          <p:attrName>style.visibility</p:attrName>
                                        </p:attrNameLst>
                                      </p:cBhvr>
                                      <p:to>
                                        <p:strVal val="visible"/>
                                      </p:to>
                                    </p:set>
                                    <p:animEffect transition="in" filter="fade">
                                      <p:cBhvr>
                                        <p:cTn id="46" dur="1000"/>
                                        <p:tgtEl>
                                          <p:spTgt spid="6844"/>
                                        </p:tgtEl>
                                      </p:cBhvr>
                                    </p:animEffect>
                                  </p:childTnLst>
                                </p:cTn>
                              </p:par>
                              <p:par>
                                <p:cTn id="47" presetID="10" presetClass="entr" presetSubtype="0" fill="hold" nodeType="withEffect">
                                  <p:stCondLst>
                                    <p:cond delay="0"/>
                                  </p:stCondLst>
                                  <p:childTnLst>
                                    <p:set>
                                      <p:cBhvr>
                                        <p:cTn id="48" dur="1" fill="hold">
                                          <p:stCondLst>
                                            <p:cond delay="0"/>
                                          </p:stCondLst>
                                        </p:cTn>
                                        <p:tgtEl>
                                          <p:spTgt spid="6859"/>
                                        </p:tgtEl>
                                        <p:attrNameLst>
                                          <p:attrName>style.visibility</p:attrName>
                                        </p:attrNameLst>
                                      </p:cBhvr>
                                      <p:to>
                                        <p:strVal val="visible"/>
                                      </p:to>
                                    </p:set>
                                    <p:animEffect transition="in" filter="fade">
                                      <p:cBhvr>
                                        <p:cTn id="49" dur="1000"/>
                                        <p:tgtEl>
                                          <p:spTgt spid="6859"/>
                                        </p:tgtEl>
                                      </p:cBhvr>
                                    </p:animEffect>
                                  </p:childTnLst>
                                </p:cTn>
                              </p:par>
                              <p:par>
                                <p:cTn id="50" presetID="10" presetClass="entr" presetSubtype="0" fill="hold" nodeType="withEffect">
                                  <p:stCondLst>
                                    <p:cond delay="0"/>
                                  </p:stCondLst>
                                  <p:childTnLst>
                                    <p:set>
                                      <p:cBhvr>
                                        <p:cTn id="51" dur="1" fill="hold">
                                          <p:stCondLst>
                                            <p:cond delay="0"/>
                                          </p:stCondLst>
                                        </p:cTn>
                                        <p:tgtEl>
                                          <p:spTgt spid="6861"/>
                                        </p:tgtEl>
                                        <p:attrNameLst>
                                          <p:attrName>style.visibility</p:attrName>
                                        </p:attrNameLst>
                                      </p:cBhvr>
                                      <p:to>
                                        <p:strVal val="visible"/>
                                      </p:to>
                                    </p:set>
                                    <p:animEffect transition="in" filter="fade">
                                      <p:cBhvr>
                                        <p:cTn id="52" dur="1000"/>
                                        <p:tgtEl>
                                          <p:spTgt spid="6861"/>
                                        </p:tgtEl>
                                      </p:cBhvr>
                                    </p:animEffect>
                                  </p:childTnLst>
                                </p:cTn>
                              </p:par>
                              <p:par>
                                <p:cTn id="53" presetID="10" presetClass="entr" presetSubtype="0" fill="hold" nodeType="withEffect">
                                  <p:stCondLst>
                                    <p:cond delay="0"/>
                                  </p:stCondLst>
                                  <p:childTnLst>
                                    <p:set>
                                      <p:cBhvr>
                                        <p:cTn id="54" dur="1" fill="hold">
                                          <p:stCondLst>
                                            <p:cond delay="0"/>
                                          </p:stCondLst>
                                        </p:cTn>
                                        <p:tgtEl>
                                          <p:spTgt spid="6880"/>
                                        </p:tgtEl>
                                        <p:attrNameLst>
                                          <p:attrName>style.visibility</p:attrName>
                                        </p:attrNameLst>
                                      </p:cBhvr>
                                      <p:to>
                                        <p:strVal val="visible"/>
                                      </p:to>
                                    </p:set>
                                    <p:animEffect transition="in" filter="fade">
                                      <p:cBhvr>
                                        <p:cTn id="55" dur="1000"/>
                                        <p:tgtEl>
                                          <p:spTgt spid="6880"/>
                                        </p:tgtEl>
                                      </p:cBhvr>
                                    </p:animEffect>
                                  </p:childTnLst>
                                </p:cTn>
                              </p:par>
                              <p:par>
                                <p:cTn id="56" presetID="10" presetClass="entr" presetSubtype="0" fill="hold" nodeType="withEffect">
                                  <p:stCondLst>
                                    <p:cond delay="0"/>
                                  </p:stCondLst>
                                  <p:childTnLst>
                                    <p:set>
                                      <p:cBhvr>
                                        <p:cTn id="57" dur="1" fill="hold">
                                          <p:stCondLst>
                                            <p:cond delay="0"/>
                                          </p:stCondLst>
                                        </p:cTn>
                                        <p:tgtEl>
                                          <p:spTgt spid="6888"/>
                                        </p:tgtEl>
                                        <p:attrNameLst>
                                          <p:attrName>style.visibility</p:attrName>
                                        </p:attrNameLst>
                                      </p:cBhvr>
                                      <p:to>
                                        <p:strVal val="visible"/>
                                      </p:to>
                                    </p:set>
                                    <p:animEffect transition="in" filter="fade">
                                      <p:cBhvr>
                                        <p:cTn id="58" dur="1000"/>
                                        <p:tgtEl>
                                          <p:spTgt spid="6888"/>
                                        </p:tgtEl>
                                      </p:cBhvr>
                                    </p:animEffect>
                                  </p:childTnLst>
                                </p:cTn>
                              </p:par>
                              <p:par>
                                <p:cTn id="59" presetID="10" presetClass="entr" presetSubtype="0" fill="hold" nodeType="withEffect">
                                  <p:stCondLst>
                                    <p:cond delay="0"/>
                                  </p:stCondLst>
                                  <p:childTnLst>
                                    <p:set>
                                      <p:cBhvr>
                                        <p:cTn id="60" dur="1" fill="hold">
                                          <p:stCondLst>
                                            <p:cond delay="0"/>
                                          </p:stCondLst>
                                        </p:cTn>
                                        <p:tgtEl>
                                          <p:spTgt spid="6890"/>
                                        </p:tgtEl>
                                        <p:attrNameLst>
                                          <p:attrName>style.visibility</p:attrName>
                                        </p:attrNameLst>
                                      </p:cBhvr>
                                      <p:to>
                                        <p:strVal val="visible"/>
                                      </p:to>
                                    </p:set>
                                    <p:animEffect transition="in" filter="fade">
                                      <p:cBhvr>
                                        <p:cTn id="61" dur="1000"/>
                                        <p:tgtEl>
                                          <p:spTgt spid="6890"/>
                                        </p:tgtEl>
                                      </p:cBhvr>
                                    </p:animEffect>
                                  </p:childTnLst>
                                </p:cTn>
                              </p:par>
                              <p:par>
                                <p:cTn id="62" presetID="10" presetClass="entr" presetSubtype="0" fill="hold" nodeType="withEffect">
                                  <p:stCondLst>
                                    <p:cond delay="0"/>
                                  </p:stCondLst>
                                  <p:childTnLst>
                                    <p:set>
                                      <p:cBhvr>
                                        <p:cTn id="63" dur="1" fill="hold">
                                          <p:stCondLst>
                                            <p:cond delay="0"/>
                                          </p:stCondLst>
                                        </p:cTn>
                                        <p:tgtEl>
                                          <p:spTgt spid="6898"/>
                                        </p:tgtEl>
                                        <p:attrNameLst>
                                          <p:attrName>style.visibility</p:attrName>
                                        </p:attrNameLst>
                                      </p:cBhvr>
                                      <p:to>
                                        <p:strVal val="visible"/>
                                      </p:to>
                                    </p:set>
                                    <p:animEffect transition="in" filter="fade">
                                      <p:cBhvr>
                                        <p:cTn id="64" dur="1000"/>
                                        <p:tgtEl>
                                          <p:spTgt spid="6898"/>
                                        </p:tgtEl>
                                      </p:cBhvr>
                                    </p:animEffect>
                                  </p:childTnLst>
                                </p:cTn>
                              </p:par>
                              <p:par>
                                <p:cTn id="65" presetID="10" presetClass="entr" presetSubtype="0" fill="hold" nodeType="withEffect">
                                  <p:stCondLst>
                                    <p:cond delay="0"/>
                                  </p:stCondLst>
                                  <p:childTnLst>
                                    <p:set>
                                      <p:cBhvr>
                                        <p:cTn id="66" dur="1" fill="hold">
                                          <p:stCondLst>
                                            <p:cond delay="0"/>
                                          </p:stCondLst>
                                        </p:cTn>
                                        <p:tgtEl>
                                          <p:spTgt spid="6900"/>
                                        </p:tgtEl>
                                        <p:attrNameLst>
                                          <p:attrName>style.visibility</p:attrName>
                                        </p:attrNameLst>
                                      </p:cBhvr>
                                      <p:to>
                                        <p:strVal val="visible"/>
                                      </p:to>
                                    </p:set>
                                    <p:animEffect transition="in" filter="fade">
                                      <p:cBhvr>
                                        <p:cTn id="67" dur="1000"/>
                                        <p:tgtEl>
                                          <p:spTgt spid="6900"/>
                                        </p:tgtEl>
                                      </p:cBhvr>
                                    </p:animEffect>
                                  </p:childTnLst>
                                </p:cTn>
                              </p:par>
                              <p:par>
                                <p:cTn id="68" presetID="10" presetClass="entr" presetSubtype="0" fill="hold" nodeType="withEffect">
                                  <p:stCondLst>
                                    <p:cond delay="0"/>
                                  </p:stCondLst>
                                  <p:childTnLst>
                                    <p:set>
                                      <p:cBhvr>
                                        <p:cTn id="69" dur="1" fill="hold">
                                          <p:stCondLst>
                                            <p:cond delay="0"/>
                                          </p:stCondLst>
                                        </p:cTn>
                                        <p:tgtEl>
                                          <p:spTgt spid="6906"/>
                                        </p:tgtEl>
                                        <p:attrNameLst>
                                          <p:attrName>style.visibility</p:attrName>
                                        </p:attrNameLst>
                                      </p:cBhvr>
                                      <p:to>
                                        <p:strVal val="visible"/>
                                      </p:to>
                                    </p:set>
                                    <p:animEffect transition="in" filter="fade">
                                      <p:cBhvr>
                                        <p:cTn id="70" dur="1000"/>
                                        <p:tgtEl>
                                          <p:spTgt spid="6906"/>
                                        </p:tgtEl>
                                      </p:cBhvr>
                                    </p:animEffect>
                                  </p:childTnLst>
                                </p:cTn>
                              </p:par>
                              <p:par>
                                <p:cTn id="71" presetID="10" presetClass="entr" presetSubtype="0" fill="hold" nodeType="withEffect">
                                  <p:stCondLst>
                                    <p:cond delay="0"/>
                                  </p:stCondLst>
                                  <p:childTnLst>
                                    <p:set>
                                      <p:cBhvr>
                                        <p:cTn id="72" dur="1" fill="hold">
                                          <p:stCondLst>
                                            <p:cond delay="0"/>
                                          </p:stCondLst>
                                        </p:cTn>
                                        <p:tgtEl>
                                          <p:spTgt spid="6912"/>
                                        </p:tgtEl>
                                        <p:attrNameLst>
                                          <p:attrName>style.visibility</p:attrName>
                                        </p:attrNameLst>
                                      </p:cBhvr>
                                      <p:to>
                                        <p:strVal val="visible"/>
                                      </p:to>
                                    </p:set>
                                    <p:animEffect transition="in" filter="fade">
                                      <p:cBhvr>
                                        <p:cTn id="73" dur="1000"/>
                                        <p:tgtEl>
                                          <p:spTgt spid="6912"/>
                                        </p:tgtEl>
                                      </p:cBhvr>
                                    </p:animEffect>
                                  </p:childTnLst>
                                </p:cTn>
                              </p:par>
                              <p:par>
                                <p:cTn id="74" presetID="10" presetClass="entr" presetSubtype="0" fill="hold" nodeType="withEffect">
                                  <p:stCondLst>
                                    <p:cond delay="0"/>
                                  </p:stCondLst>
                                  <p:childTnLst>
                                    <p:set>
                                      <p:cBhvr>
                                        <p:cTn id="75" dur="1" fill="hold">
                                          <p:stCondLst>
                                            <p:cond delay="0"/>
                                          </p:stCondLst>
                                        </p:cTn>
                                        <p:tgtEl>
                                          <p:spTgt spid="6914"/>
                                        </p:tgtEl>
                                        <p:attrNameLst>
                                          <p:attrName>style.visibility</p:attrName>
                                        </p:attrNameLst>
                                      </p:cBhvr>
                                      <p:to>
                                        <p:strVal val="visible"/>
                                      </p:to>
                                    </p:set>
                                    <p:animEffect transition="in" filter="fade">
                                      <p:cBhvr>
                                        <p:cTn id="76" dur="1000"/>
                                        <p:tgtEl>
                                          <p:spTgt spid="6914"/>
                                        </p:tgtEl>
                                      </p:cBhvr>
                                    </p:animEffect>
                                  </p:childTnLst>
                                </p:cTn>
                              </p:par>
                              <p:par>
                                <p:cTn id="77" presetID="10" presetClass="entr" presetSubtype="0" fill="hold" nodeType="withEffect">
                                  <p:stCondLst>
                                    <p:cond delay="0"/>
                                  </p:stCondLst>
                                  <p:childTnLst>
                                    <p:set>
                                      <p:cBhvr>
                                        <p:cTn id="78" dur="1" fill="hold">
                                          <p:stCondLst>
                                            <p:cond delay="0"/>
                                          </p:stCondLst>
                                        </p:cTn>
                                        <p:tgtEl>
                                          <p:spTgt spid="6919"/>
                                        </p:tgtEl>
                                        <p:attrNameLst>
                                          <p:attrName>style.visibility</p:attrName>
                                        </p:attrNameLst>
                                      </p:cBhvr>
                                      <p:to>
                                        <p:strVal val="visible"/>
                                      </p:to>
                                    </p:set>
                                    <p:animEffect transition="in" filter="fade">
                                      <p:cBhvr>
                                        <p:cTn id="79" dur="1000"/>
                                        <p:tgtEl>
                                          <p:spTgt spid="6919"/>
                                        </p:tgtEl>
                                      </p:cBhvr>
                                    </p:animEffect>
                                  </p:childTnLst>
                                </p:cTn>
                              </p:par>
                              <p:par>
                                <p:cTn id="80" presetID="10" presetClass="entr" presetSubtype="0" fill="hold" nodeType="withEffect">
                                  <p:stCondLst>
                                    <p:cond delay="0"/>
                                  </p:stCondLst>
                                  <p:childTnLst>
                                    <p:set>
                                      <p:cBhvr>
                                        <p:cTn id="81" dur="1" fill="hold">
                                          <p:stCondLst>
                                            <p:cond delay="0"/>
                                          </p:stCondLst>
                                        </p:cTn>
                                        <p:tgtEl>
                                          <p:spTgt spid="6928"/>
                                        </p:tgtEl>
                                        <p:attrNameLst>
                                          <p:attrName>style.visibility</p:attrName>
                                        </p:attrNameLst>
                                      </p:cBhvr>
                                      <p:to>
                                        <p:strVal val="visible"/>
                                      </p:to>
                                    </p:set>
                                    <p:animEffect transition="in" filter="fade">
                                      <p:cBhvr>
                                        <p:cTn id="82" dur="1000"/>
                                        <p:tgtEl>
                                          <p:spTgt spid="6928"/>
                                        </p:tgtEl>
                                      </p:cBhvr>
                                    </p:animEffect>
                                  </p:childTnLst>
                                </p:cTn>
                              </p:par>
                              <p:par>
                                <p:cTn id="83" presetID="10" presetClass="entr" presetSubtype="0" fill="hold" nodeType="withEffect">
                                  <p:stCondLst>
                                    <p:cond delay="0"/>
                                  </p:stCondLst>
                                  <p:childTnLst>
                                    <p:set>
                                      <p:cBhvr>
                                        <p:cTn id="84" dur="1" fill="hold">
                                          <p:stCondLst>
                                            <p:cond delay="0"/>
                                          </p:stCondLst>
                                        </p:cTn>
                                        <p:tgtEl>
                                          <p:spTgt spid="6935"/>
                                        </p:tgtEl>
                                        <p:attrNameLst>
                                          <p:attrName>style.visibility</p:attrName>
                                        </p:attrNameLst>
                                      </p:cBhvr>
                                      <p:to>
                                        <p:strVal val="visible"/>
                                      </p:to>
                                    </p:set>
                                    <p:animEffect transition="in" filter="fade">
                                      <p:cBhvr>
                                        <p:cTn id="85" dur="1000"/>
                                        <p:tgtEl>
                                          <p:spTgt spid="6935"/>
                                        </p:tgtEl>
                                      </p:cBhvr>
                                    </p:animEffect>
                                  </p:childTnLst>
                                </p:cTn>
                              </p:par>
                              <p:par>
                                <p:cTn id="86" presetID="10" presetClass="entr" presetSubtype="0" fill="hold" nodeType="withEffect">
                                  <p:stCondLst>
                                    <p:cond delay="0"/>
                                  </p:stCondLst>
                                  <p:childTnLst>
                                    <p:set>
                                      <p:cBhvr>
                                        <p:cTn id="87" dur="1" fill="hold">
                                          <p:stCondLst>
                                            <p:cond delay="0"/>
                                          </p:stCondLst>
                                        </p:cTn>
                                        <p:tgtEl>
                                          <p:spTgt spid="6944"/>
                                        </p:tgtEl>
                                        <p:attrNameLst>
                                          <p:attrName>style.visibility</p:attrName>
                                        </p:attrNameLst>
                                      </p:cBhvr>
                                      <p:to>
                                        <p:strVal val="visible"/>
                                      </p:to>
                                    </p:set>
                                    <p:animEffect transition="in" filter="fade">
                                      <p:cBhvr>
                                        <p:cTn id="88" dur="1000"/>
                                        <p:tgtEl>
                                          <p:spTgt spid="6944"/>
                                        </p:tgtEl>
                                      </p:cBhvr>
                                    </p:animEffect>
                                  </p:childTnLst>
                                </p:cTn>
                              </p:par>
                              <p:par>
                                <p:cTn id="89" presetID="10" presetClass="entr" presetSubtype="0" fill="hold" nodeType="withEffect">
                                  <p:stCondLst>
                                    <p:cond delay="0"/>
                                  </p:stCondLst>
                                  <p:childTnLst>
                                    <p:set>
                                      <p:cBhvr>
                                        <p:cTn id="90" dur="1" fill="hold">
                                          <p:stCondLst>
                                            <p:cond delay="0"/>
                                          </p:stCondLst>
                                        </p:cTn>
                                        <p:tgtEl>
                                          <p:spTgt spid="6952"/>
                                        </p:tgtEl>
                                        <p:attrNameLst>
                                          <p:attrName>style.visibility</p:attrName>
                                        </p:attrNameLst>
                                      </p:cBhvr>
                                      <p:to>
                                        <p:strVal val="visible"/>
                                      </p:to>
                                    </p:set>
                                    <p:animEffect transition="in" filter="fade">
                                      <p:cBhvr>
                                        <p:cTn id="91" dur="1000"/>
                                        <p:tgtEl>
                                          <p:spTgt spid="6952"/>
                                        </p:tgtEl>
                                      </p:cBhvr>
                                    </p:animEffect>
                                  </p:childTnLst>
                                </p:cTn>
                              </p:par>
                              <p:par>
                                <p:cTn id="92" presetID="10" presetClass="entr" presetSubtype="0" fill="hold" nodeType="withEffect">
                                  <p:stCondLst>
                                    <p:cond delay="0"/>
                                  </p:stCondLst>
                                  <p:childTnLst>
                                    <p:set>
                                      <p:cBhvr>
                                        <p:cTn id="93" dur="1" fill="hold">
                                          <p:stCondLst>
                                            <p:cond delay="0"/>
                                          </p:stCondLst>
                                        </p:cTn>
                                        <p:tgtEl>
                                          <p:spTgt spid="6956"/>
                                        </p:tgtEl>
                                        <p:attrNameLst>
                                          <p:attrName>style.visibility</p:attrName>
                                        </p:attrNameLst>
                                      </p:cBhvr>
                                      <p:to>
                                        <p:strVal val="visible"/>
                                      </p:to>
                                    </p:set>
                                    <p:animEffect transition="in" filter="fade">
                                      <p:cBhvr>
                                        <p:cTn id="94" dur="1000"/>
                                        <p:tgtEl>
                                          <p:spTgt spid="6956"/>
                                        </p:tgtEl>
                                      </p:cBhvr>
                                    </p:animEffect>
                                  </p:childTnLst>
                                </p:cTn>
                              </p:par>
                              <p:par>
                                <p:cTn id="95" presetID="10" presetClass="entr" presetSubtype="0" fill="hold" nodeType="withEffect">
                                  <p:stCondLst>
                                    <p:cond delay="0"/>
                                  </p:stCondLst>
                                  <p:childTnLst>
                                    <p:set>
                                      <p:cBhvr>
                                        <p:cTn id="96" dur="1" fill="hold">
                                          <p:stCondLst>
                                            <p:cond delay="0"/>
                                          </p:stCondLst>
                                        </p:cTn>
                                        <p:tgtEl>
                                          <p:spTgt spid="6972"/>
                                        </p:tgtEl>
                                        <p:attrNameLst>
                                          <p:attrName>style.visibility</p:attrName>
                                        </p:attrNameLst>
                                      </p:cBhvr>
                                      <p:to>
                                        <p:strVal val="visible"/>
                                      </p:to>
                                    </p:set>
                                    <p:animEffect transition="in" filter="fade">
                                      <p:cBhvr>
                                        <p:cTn id="97" dur="1000"/>
                                        <p:tgtEl>
                                          <p:spTgt spid="6972"/>
                                        </p:tgtEl>
                                      </p:cBhvr>
                                    </p:animEffect>
                                  </p:childTnLst>
                                </p:cTn>
                              </p:par>
                              <p:par>
                                <p:cTn id="98" presetID="10" presetClass="entr" presetSubtype="0" fill="hold" nodeType="withEffect">
                                  <p:stCondLst>
                                    <p:cond delay="0"/>
                                  </p:stCondLst>
                                  <p:childTnLst>
                                    <p:set>
                                      <p:cBhvr>
                                        <p:cTn id="99" dur="1" fill="hold">
                                          <p:stCondLst>
                                            <p:cond delay="0"/>
                                          </p:stCondLst>
                                        </p:cTn>
                                        <p:tgtEl>
                                          <p:spTgt spid="6976"/>
                                        </p:tgtEl>
                                        <p:attrNameLst>
                                          <p:attrName>style.visibility</p:attrName>
                                        </p:attrNameLst>
                                      </p:cBhvr>
                                      <p:to>
                                        <p:strVal val="visible"/>
                                      </p:to>
                                    </p:set>
                                    <p:animEffect transition="in" filter="fade">
                                      <p:cBhvr>
                                        <p:cTn id="100" dur="1000"/>
                                        <p:tgtEl>
                                          <p:spTgt spid="6976"/>
                                        </p:tgtEl>
                                      </p:cBhvr>
                                    </p:animEffect>
                                  </p:childTnLst>
                                </p:cTn>
                              </p:par>
                              <p:par>
                                <p:cTn id="101" presetID="10" presetClass="entr" presetSubtype="0" fill="hold" nodeType="withEffect">
                                  <p:stCondLst>
                                    <p:cond delay="0"/>
                                  </p:stCondLst>
                                  <p:childTnLst>
                                    <p:set>
                                      <p:cBhvr>
                                        <p:cTn id="102" dur="1" fill="hold">
                                          <p:stCondLst>
                                            <p:cond delay="0"/>
                                          </p:stCondLst>
                                        </p:cTn>
                                        <p:tgtEl>
                                          <p:spTgt spid="6989"/>
                                        </p:tgtEl>
                                        <p:attrNameLst>
                                          <p:attrName>style.visibility</p:attrName>
                                        </p:attrNameLst>
                                      </p:cBhvr>
                                      <p:to>
                                        <p:strVal val="visible"/>
                                      </p:to>
                                    </p:set>
                                    <p:animEffect transition="in" filter="fade">
                                      <p:cBhvr>
                                        <p:cTn id="103" dur="1000"/>
                                        <p:tgtEl>
                                          <p:spTgt spid="6989"/>
                                        </p:tgtEl>
                                      </p:cBhvr>
                                    </p:animEffect>
                                  </p:childTnLst>
                                </p:cTn>
                              </p:par>
                              <p:par>
                                <p:cTn id="104" presetID="10" presetClass="entr" presetSubtype="0" fill="hold" nodeType="withEffect">
                                  <p:stCondLst>
                                    <p:cond delay="0"/>
                                  </p:stCondLst>
                                  <p:childTnLst>
                                    <p:set>
                                      <p:cBhvr>
                                        <p:cTn id="105" dur="1" fill="hold">
                                          <p:stCondLst>
                                            <p:cond delay="0"/>
                                          </p:stCondLst>
                                        </p:cTn>
                                        <p:tgtEl>
                                          <p:spTgt spid="6993"/>
                                        </p:tgtEl>
                                        <p:attrNameLst>
                                          <p:attrName>style.visibility</p:attrName>
                                        </p:attrNameLst>
                                      </p:cBhvr>
                                      <p:to>
                                        <p:strVal val="visible"/>
                                      </p:to>
                                    </p:set>
                                    <p:animEffect transition="in" filter="fade">
                                      <p:cBhvr>
                                        <p:cTn id="106" dur="1000"/>
                                        <p:tgtEl>
                                          <p:spTgt spid="6993"/>
                                        </p:tgtEl>
                                      </p:cBhvr>
                                    </p:animEffect>
                                  </p:childTnLst>
                                </p:cTn>
                              </p:par>
                              <p:par>
                                <p:cTn id="107" presetID="10" presetClass="entr" presetSubtype="0" fill="hold" nodeType="withEffect">
                                  <p:stCondLst>
                                    <p:cond delay="0"/>
                                  </p:stCondLst>
                                  <p:childTnLst>
                                    <p:set>
                                      <p:cBhvr>
                                        <p:cTn id="108" dur="1" fill="hold">
                                          <p:stCondLst>
                                            <p:cond delay="0"/>
                                          </p:stCondLst>
                                        </p:cTn>
                                        <p:tgtEl>
                                          <p:spTgt spid="6998"/>
                                        </p:tgtEl>
                                        <p:attrNameLst>
                                          <p:attrName>style.visibility</p:attrName>
                                        </p:attrNameLst>
                                      </p:cBhvr>
                                      <p:to>
                                        <p:strVal val="visible"/>
                                      </p:to>
                                    </p:set>
                                    <p:animEffect transition="in" filter="fade">
                                      <p:cBhvr>
                                        <p:cTn id="109" dur="1000"/>
                                        <p:tgtEl>
                                          <p:spTgt spid="6998"/>
                                        </p:tgtEl>
                                      </p:cBhvr>
                                    </p:animEffect>
                                  </p:childTnLst>
                                </p:cTn>
                              </p:par>
                              <p:par>
                                <p:cTn id="110" presetID="10" presetClass="entr" presetSubtype="0" fill="hold" nodeType="withEffect">
                                  <p:stCondLst>
                                    <p:cond delay="0"/>
                                  </p:stCondLst>
                                  <p:childTnLst>
                                    <p:set>
                                      <p:cBhvr>
                                        <p:cTn id="111" dur="1" fill="hold">
                                          <p:stCondLst>
                                            <p:cond delay="0"/>
                                          </p:stCondLst>
                                        </p:cTn>
                                        <p:tgtEl>
                                          <p:spTgt spid="7006"/>
                                        </p:tgtEl>
                                        <p:attrNameLst>
                                          <p:attrName>style.visibility</p:attrName>
                                        </p:attrNameLst>
                                      </p:cBhvr>
                                      <p:to>
                                        <p:strVal val="visible"/>
                                      </p:to>
                                    </p:set>
                                    <p:animEffect transition="in" filter="fade">
                                      <p:cBhvr>
                                        <p:cTn id="112" dur="1000"/>
                                        <p:tgtEl>
                                          <p:spTgt spid="7006"/>
                                        </p:tgtEl>
                                      </p:cBhvr>
                                    </p:animEffect>
                                  </p:childTnLst>
                                </p:cTn>
                              </p:par>
                              <p:par>
                                <p:cTn id="113" presetID="10" presetClass="entr" presetSubtype="0" fill="hold" nodeType="withEffect">
                                  <p:stCondLst>
                                    <p:cond delay="0"/>
                                  </p:stCondLst>
                                  <p:childTnLst>
                                    <p:set>
                                      <p:cBhvr>
                                        <p:cTn id="114" dur="1" fill="hold">
                                          <p:stCondLst>
                                            <p:cond delay="0"/>
                                          </p:stCondLst>
                                        </p:cTn>
                                        <p:tgtEl>
                                          <p:spTgt spid="7008"/>
                                        </p:tgtEl>
                                        <p:attrNameLst>
                                          <p:attrName>style.visibility</p:attrName>
                                        </p:attrNameLst>
                                      </p:cBhvr>
                                      <p:to>
                                        <p:strVal val="visible"/>
                                      </p:to>
                                    </p:set>
                                    <p:animEffect transition="in" filter="fade">
                                      <p:cBhvr>
                                        <p:cTn id="115" dur="1000"/>
                                        <p:tgtEl>
                                          <p:spTgt spid="7008"/>
                                        </p:tgtEl>
                                      </p:cBhvr>
                                    </p:animEffect>
                                  </p:childTnLst>
                                </p:cTn>
                              </p:par>
                              <p:par>
                                <p:cTn id="116" presetID="10" presetClass="entr" presetSubtype="0" fill="hold" nodeType="withEffect">
                                  <p:stCondLst>
                                    <p:cond delay="0"/>
                                  </p:stCondLst>
                                  <p:childTnLst>
                                    <p:set>
                                      <p:cBhvr>
                                        <p:cTn id="117" dur="1" fill="hold">
                                          <p:stCondLst>
                                            <p:cond delay="0"/>
                                          </p:stCondLst>
                                        </p:cTn>
                                        <p:tgtEl>
                                          <p:spTgt spid="7014"/>
                                        </p:tgtEl>
                                        <p:attrNameLst>
                                          <p:attrName>style.visibility</p:attrName>
                                        </p:attrNameLst>
                                      </p:cBhvr>
                                      <p:to>
                                        <p:strVal val="visible"/>
                                      </p:to>
                                    </p:set>
                                    <p:animEffect transition="in" filter="fade">
                                      <p:cBhvr>
                                        <p:cTn id="118" dur="1000"/>
                                        <p:tgtEl>
                                          <p:spTgt spid="7014"/>
                                        </p:tgtEl>
                                      </p:cBhvr>
                                    </p:animEffect>
                                  </p:childTnLst>
                                </p:cTn>
                              </p:par>
                              <p:par>
                                <p:cTn id="119" presetID="10" presetClass="entr" presetSubtype="0" fill="hold" nodeType="withEffect">
                                  <p:stCondLst>
                                    <p:cond delay="0"/>
                                  </p:stCondLst>
                                  <p:childTnLst>
                                    <p:set>
                                      <p:cBhvr>
                                        <p:cTn id="120" dur="1" fill="hold">
                                          <p:stCondLst>
                                            <p:cond delay="0"/>
                                          </p:stCondLst>
                                        </p:cTn>
                                        <p:tgtEl>
                                          <p:spTgt spid="7028"/>
                                        </p:tgtEl>
                                        <p:attrNameLst>
                                          <p:attrName>style.visibility</p:attrName>
                                        </p:attrNameLst>
                                      </p:cBhvr>
                                      <p:to>
                                        <p:strVal val="visible"/>
                                      </p:to>
                                    </p:set>
                                    <p:animEffect transition="in" filter="fade">
                                      <p:cBhvr>
                                        <p:cTn id="121" dur="1000"/>
                                        <p:tgtEl>
                                          <p:spTgt spid="7028"/>
                                        </p:tgtEl>
                                      </p:cBhvr>
                                    </p:animEffect>
                                  </p:childTnLst>
                                </p:cTn>
                              </p:par>
                              <p:par>
                                <p:cTn id="122" presetID="10" presetClass="entr" presetSubtype="0" fill="hold" nodeType="withEffect">
                                  <p:stCondLst>
                                    <p:cond delay="0"/>
                                  </p:stCondLst>
                                  <p:childTnLst>
                                    <p:set>
                                      <p:cBhvr>
                                        <p:cTn id="123" dur="1" fill="hold">
                                          <p:stCondLst>
                                            <p:cond delay="0"/>
                                          </p:stCondLst>
                                        </p:cTn>
                                        <p:tgtEl>
                                          <p:spTgt spid="7043"/>
                                        </p:tgtEl>
                                        <p:attrNameLst>
                                          <p:attrName>style.visibility</p:attrName>
                                        </p:attrNameLst>
                                      </p:cBhvr>
                                      <p:to>
                                        <p:strVal val="visible"/>
                                      </p:to>
                                    </p:set>
                                    <p:animEffect transition="in" filter="fade">
                                      <p:cBhvr>
                                        <p:cTn id="124" dur="1000"/>
                                        <p:tgtEl>
                                          <p:spTgt spid="7043"/>
                                        </p:tgtEl>
                                      </p:cBhvr>
                                    </p:animEffect>
                                  </p:childTnLst>
                                </p:cTn>
                              </p:par>
                              <p:par>
                                <p:cTn id="125" presetID="10" presetClass="entr" presetSubtype="0" fill="hold" nodeType="withEffect">
                                  <p:stCondLst>
                                    <p:cond delay="0"/>
                                  </p:stCondLst>
                                  <p:childTnLst>
                                    <p:set>
                                      <p:cBhvr>
                                        <p:cTn id="126" dur="1" fill="hold">
                                          <p:stCondLst>
                                            <p:cond delay="0"/>
                                          </p:stCondLst>
                                        </p:cTn>
                                        <p:tgtEl>
                                          <p:spTgt spid="7000"/>
                                        </p:tgtEl>
                                        <p:attrNameLst>
                                          <p:attrName>style.visibility</p:attrName>
                                        </p:attrNameLst>
                                      </p:cBhvr>
                                      <p:to>
                                        <p:strVal val="visible"/>
                                      </p:to>
                                    </p:set>
                                    <p:animEffect transition="in" filter="fade">
                                      <p:cBhvr>
                                        <p:cTn id="127" dur="1000"/>
                                        <p:tgtEl>
                                          <p:spTgt spid="7000"/>
                                        </p:tgtEl>
                                      </p:cBhvr>
                                    </p:animEffect>
                                  </p:childTnLst>
                                </p:cTn>
                              </p:par>
                              <p:par>
                                <p:cTn id="128" presetID="23" presetClass="entr" presetSubtype="16" fill="hold" nodeType="withEffect">
                                  <p:stCondLst>
                                    <p:cond delay="0"/>
                                  </p:stCondLst>
                                  <p:childTnLst>
                                    <p:set>
                                      <p:cBhvr>
                                        <p:cTn id="129" dur="1" fill="hold">
                                          <p:stCondLst>
                                            <p:cond delay="0"/>
                                          </p:stCondLst>
                                        </p:cTn>
                                        <p:tgtEl>
                                          <p:spTgt spid="6781"/>
                                        </p:tgtEl>
                                        <p:attrNameLst>
                                          <p:attrName>style.visibility</p:attrName>
                                        </p:attrNameLst>
                                      </p:cBhvr>
                                      <p:to>
                                        <p:strVal val="visible"/>
                                      </p:to>
                                    </p:set>
                                    <p:anim calcmode="lin" valueType="num">
                                      <p:cBhvr additive="base">
                                        <p:cTn id="130" dur="1000"/>
                                        <p:tgtEl>
                                          <p:spTgt spid="6781"/>
                                        </p:tgtEl>
                                        <p:attrNameLst>
                                          <p:attrName>ppt_w</p:attrName>
                                        </p:attrNameLst>
                                      </p:cBhvr>
                                      <p:tavLst>
                                        <p:tav tm="0">
                                          <p:val>
                                            <p:strVal val="0"/>
                                          </p:val>
                                        </p:tav>
                                        <p:tav tm="100000">
                                          <p:val>
                                            <p:strVal val="#ppt_w"/>
                                          </p:val>
                                        </p:tav>
                                      </p:tavLst>
                                    </p:anim>
                                    <p:anim calcmode="lin" valueType="num">
                                      <p:cBhvr additive="base">
                                        <p:cTn id="131" dur="1000"/>
                                        <p:tgtEl>
                                          <p:spTgt spid="6781"/>
                                        </p:tgtEl>
                                        <p:attrNameLst>
                                          <p:attrName>ppt_h</p:attrName>
                                        </p:attrNameLst>
                                      </p:cBhvr>
                                      <p:tavLst>
                                        <p:tav tm="0">
                                          <p:val>
                                            <p:strVal val="0"/>
                                          </p:val>
                                        </p:tav>
                                        <p:tav tm="100000">
                                          <p:val>
                                            <p:strVal val="#ppt_h"/>
                                          </p:val>
                                        </p:tav>
                                      </p:tavLst>
                                    </p:anim>
                                  </p:childTnLst>
                                </p:cTn>
                              </p:par>
                              <p:par>
                                <p:cTn id="132" presetID="23" presetClass="entr" presetSubtype="16" fill="hold" nodeType="withEffect">
                                  <p:stCondLst>
                                    <p:cond delay="0"/>
                                  </p:stCondLst>
                                  <p:childTnLst>
                                    <p:set>
                                      <p:cBhvr>
                                        <p:cTn id="133" dur="1" fill="hold">
                                          <p:stCondLst>
                                            <p:cond delay="0"/>
                                          </p:stCondLst>
                                        </p:cTn>
                                        <p:tgtEl>
                                          <p:spTgt spid="6783"/>
                                        </p:tgtEl>
                                        <p:attrNameLst>
                                          <p:attrName>style.visibility</p:attrName>
                                        </p:attrNameLst>
                                      </p:cBhvr>
                                      <p:to>
                                        <p:strVal val="visible"/>
                                      </p:to>
                                    </p:set>
                                    <p:anim calcmode="lin" valueType="num">
                                      <p:cBhvr additive="base">
                                        <p:cTn id="134" dur="1000"/>
                                        <p:tgtEl>
                                          <p:spTgt spid="6783"/>
                                        </p:tgtEl>
                                        <p:attrNameLst>
                                          <p:attrName>ppt_w</p:attrName>
                                        </p:attrNameLst>
                                      </p:cBhvr>
                                      <p:tavLst>
                                        <p:tav tm="0">
                                          <p:val>
                                            <p:strVal val="0"/>
                                          </p:val>
                                        </p:tav>
                                        <p:tav tm="100000">
                                          <p:val>
                                            <p:strVal val="#ppt_w"/>
                                          </p:val>
                                        </p:tav>
                                      </p:tavLst>
                                    </p:anim>
                                    <p:anim calcmode="lin" valueType="num">
                                      <p:cBhvr additive="base">
                                        <p:cTn id="135" dur="1000"/>
                                        <p:tgtEl>
                                          <p:spTgt spid="6783"/>
                                        </p:tgtEl>
                                        <p:attrNameLst>
                                          <p:attrName>ppt_h</p:attrName>
                                        </p:attrNameLst>
                                      </p:cBhvr>
                                      <p:tavLst>
                                        <p:tav tm="0">
                                          <p:val>
                                            <p:strVal val="0"/>
                                          </p:val>
                                        </p:tav>
                                        <p:tav tm="100000">
                                          <p:val>
                                            <p:strVal val="#ppt_h"/>
                                          </p:val>
                                        </p:tav>
                                      </p:tavLst>
                                    </p:anim>
                                  </p:childTnLst>
                                </p:cTn>
                              </p:par>
                              <p:par>
                                <p:cTn id="136" presetID="23" presetClass="entr" presetSubtype="16" fill="hold" nodeType="withEffect">
                                  <p:stCondLst>
                                    <p:cond delay="0"/>
                                  </p:stCondLst>
                                  <p:childTnLst>
                                    <p:set>
                                      <p:cBhvr>
                                        <p:cTn id="137" dur="1" fill="hold">
                                          <p:stCondLst>
                                            <p:cond delay="0"/>
                                          </p:stCondLst>
                                        </p:cTn>
                                        <p:tgtEl>
                                          <p:spTgt spid="6788"/>
                                        </p:tgtEl>
                                        <p:attrNameLst>
                                          <p:attrName>style.visibility</p:attrName>
                                        </p:attrNameLst>
                                      </p:cBhvr>
                                      <p:to>
                                        <p:strVal val="visible"/>
                                      </p:to>
                                    </p:set>
                                    <p:anim calcmode="lin" valueType="num">
                                      <p:cBhvr additive="base">
                                        <p:cTn id="138" dur="1000"/>
                                        <p:tgtEl>
                                          <p:spTgt spid="6788"/>
                                        </p:tgtEl>
                                        <p:attrNameLst>
                                          <p:attrName>ppt_w</p:attrName>
                                        </p:attrNameLst>
                                      </p:cBhvr>
                                      <p:tavLst>
                                        <p:tav tm="0">
                                          <p:val>
                                            <p:strVal val="0"/>
                                          </p:val>
                                        </p:tav>
                                        <p:tav tm="100000">
                                          <p:val>
                                            <p:strVal val="#ppt_w"/>
                                          </p:val>
                                        </p:tav>
                                      </p:tavLst>
                                    </p:anim>
                                    <p:anim calcmode="lin" valueType="num">
                                      <p:cBhvr additive="base">
                                        <p:cTn id="139" dur="1000"/>
                                        <p:tgtEl>
                                          <p:spTgt spid="6788"/>
                                        </p:tgtEl>
                                        <p:attrNameLst>
                                          <p:attrName>ppt_h</p:attrName>
                                        </p:attrNameLst>
                                      </p:cBhvr>
                                      <p:tavLst>
                                        <p:tav tm="0">
                                          <p:val>
                                            <p:strVal val="0"/>
                                          </p:val>
                                        </p:tav>
                                        <p:tav tm="100000">
                                          <p:val>
                                            <p:strVal val="#ppt_h"/>
                                          </p:val>
                                        </p:tav>
                                      </p:tavLst>
                                    </p:anim>
                                  </p:childTnLst>
                                </p:cTn>
                              </p:par>
                              <p:par>
                                <p:cTn id="140" presetID="23" presetClass="entr" presetSubtype="16" fill="hold" nodeType="withEffect">
                                  <p:stCondLst>
                                    <p:cond delay="0"/>
                                  </p:stCondLst>
                                  <p:childTnLst>
                                    <p:set>
                                      <p:cBhvr>
                                        <p:cTn id="141" dur="1" fill="hold">
                                          <p:stCondLst>
                                            <p:cond delay="0"/>
                                          </p:stCondLst>
                                        </p:cTn>
                                        <p:tgtEl>
                                          <p:spTgt spid="6797"/>
                                        </p:tgtEl>
                                        <p:attrNameLst>
                                          <p:attrName>style.visibility</p:attrName>
                                        </p:attrNameLst>
                                      </p:cBhvr>
                                      <p:to>
                                        <p:strVal val="visible"/>
                                      </p:to>
                                    </p:set>
                                    <p:anim calcmode="lin" valueType="num">
                                      <p:cBhvr additive="base">
                                        <p:cTn id="142" dur="1000"/>
                                        <p:tgtEl>
                                          <p:spTgt spid="6797"/>
                                        </p:tgtEl>
                                        <p:attrNameLst>
                                          <p:attrName>ppt_w</p:attrName>
                                        </p:attrNameLst>
                                      </p:cBhvr>
                                      <p:tavLst>
                                        <p:tav tm="0">
                                          <p:val>
                                            <p:strVal val="0"/>
                                          </p:val>
                                        </p:tav>
                                        <p:tav tm="100000">
                                          <p:val>
                                            <p:strVal val="#ppt_w"/>
                                          </p:val>
                                        </p:tav>
                                      </p:tavLst>
                                    </p:anim>
                                    <p:anim calcmode="lin" valueType="num">
                                      <p:cBhvr additive="base">
                                        <p:cTn id="143" dur="1000"/>
                                        <p:tgtEl>
                                          <p:spTgt spid="6797"/>
                                        </p:tgtEl>
                                        <p:attrNameLst>
                                          <p:attrName>ppt_h</p:attrName>
                                        </p:attrNameLst>
                                      </p:cBhvr>
                                      <p:tavLst>
                                        <p:tav tm="0">
                                          <p:val>
                                            <p:strVal val="0"/>
                                          </p:val>
                                        </p:tav>
                                        <p:tav tm="100000">
                                          <p:val>
                                            <p:strVal val="#ppt_h"/>
                                          </p:val>
                                        </p:tav>
                                      </p:tavLst>
                                    </p:anim>
                                  </p:childTnLst>
                                </p:cTn>
                              </p:par>
                              <p:par>
                                <p:cTn id="144" presetID="23" presetClass="entr" presetSubtype="16" fill="hold" nodeType="withEffect">
                                  <p:stCondLst>
                                    <p:cond delay="0"/>
                                  </p:stCondLst>
                                  <p:childTnLst>
                                    <p:set>
                                      <p:cBhvr>
                                        <p:cTn id="145" dur="1" fill="hold">
                                          <p:stCondLst>
                                            <p:cond delay="0"/>
                                          </p:stCondLst>
                                        </p:cTn>
                                        <p:tgtEl>
                                          <p:spTgt spid="6799"/>
                                        </p:tgtEl>
                                        <p:attrNameLst>
                                          <p:attrName>style.visibility</p:attrName>
                                        </p:attrNameLst>
                                      </p:cBhvr>
                                      <p:to>
                                        <p:strVal val="visible"/>
                                      </p:to>
                                    </p:set>
                                    <p:anim calcmode="lin" valueType="num">
                                      <p:cBhvr additive="base">
                                        <p:cTn id="146" dur="1000"/>
                                        <p:tgtEl>
                                          <p:spTgt spid="6799"/>
                                        </p:tgtEl>
                                        <p:attrNameLst>
                                          <p:attrName>ppt_w</p:attrName>
                                        </p:attrNameLst>
                                      </p:cBhvr>
                                      <p:tavLst>
                                        <p:tav tm="0">
                                          <p:val>
                                            <p:strVal val="0"/>
                                          </p:val>
                                        </p:tav>
                                        <p:tav tm="100000">
                                          <p:val>
                                            <p:strVal val="#ppt_w"/>
                                          </p:val>
                                        </p:tav>
                                      </p:tavLst>
                                    </p:anim>
                                    <p:anim calcmode="lin" valueType="num">
                                      <p:cBhvr additive="base">
                                        <p:cTn id="147" dur="1000"/>
                                        <p:tgtEl>
                                          <p:spTgt spid="6799"/>
                                        </p:tgtEl>
                                        <p:attrNameLst>
                                          <p:attrName>ppt_h</p:attrName>
                                        </p:attrNameLst>
                                      </p:cBhvr>
                                      <p:tavLst>
                                        <p:tav tm="0">
                                          <p:val>
                                            <p:strVal val="0"/>
                                          </p:val>
                                        </p:tav>
                                        <p:tav tm="100000">
                                          <p:val>
                                            <p:strVal val="#ppt_h"/>
                                          </p:val>
                                        </p:tav>
                                      </p:tavLst>
                                    </p:anim>
                                  </p:childTnLst>
                                </p:cTn>
                              </p:par>
                              <p:par>
                                <p:cTn id="148" presetID="23" presetClass="entr" presetSubtype="16" fill="hold" nodeType="withEffect">
                                  <p:stCondLst>
                                    <p:cond delay="0"/>
                                  </p:stCondLst>
                                  <p:childTnLst>
                                    <p:set>
                                      <p:cBhvr>
                                        <p:cTn id="149" dur="1" fill="hold">
                                          <p:stCondLst>
                                            <p:cond delay="0"/>
                                          </p:stCondLst>
                                        </p:cTn>
                                        <p:tgtEl>
                                          <p:spTgt spid="6803"/>
                                        </p:tgtEl>
                                        <p:attrNameLst>
                                          <p:attrName>style.visibility</p:attrName>
                                        </p:attrNameLst>
                                      </p:cBhvr>
                                      <p:to>
                                        <p:strVal val="visible"/>
                                      </p:to>
                                    </p:set>
                                    <p:anim calcmode="lin" valueType="num">
                                      <p:cBhvr additive="base">
                                        <p:cTn id="150" dur="1000"/>
                                        <p:tgtEl>
                                          <p:spTgt spid="6803"/>
                                        </p:tgtEl>
                                        <p:attrNameLst>
                                          <p:attrName>ppt_w</p:attrName>
                                        </p:attrNameLst>
                                      </p:cBhvr>
                                      <p:tavLst>
                                        <p:tav tm="0">
                                          <p:val>
                                            <p:strVal val="0"/>
                                          </p:val>
                                        </p:tav>
                                        <p:tav tm="100000">
                                          <p:val>
                                            <p:strVal val="#ppt_w"/>
                                          </p:val>
                                        </p:tav>
                                      </p:tavLst>
                                    </p:anim>
                                    <p:anim calcmode="lin" valueType="num">
                                      <p:cBhvr additive="base">
                                        <p:cTn id="151" dur="1000"/>
                                        <p:tgtEl>
                                          <p:spTgt spid="6803"/>
                                        </p:tgtEl>
                                        <p:attrNameLst>
                                          <p:attrName>ppt_h</p:attrName>
                                        </p:attrNameLst>
                                      </p:cBhvr>
                                      <p:tavLst>
                                        <p:tav tm="0">
                                          <p:val>
                                            <p:strVal val="0"/>
                                          </p:val>
                                        </p:tav>
                                        <p:tav tm="100000">
                                          <p:val>
                                            <p:strVal val="#ppt_h"/>
                                          </p:val>
                                        </p:tav>
                                      </p:tavLst>
                                    </p:anim>
                                  </p:childTnLst>
                                </p:cTn>
                              </p:par>
                              <p:par>
                                <p:cTn id="152" presetID="23" presetClass="entr" presetSubtype="16" fill="hold" nodeType="withEffect">
                                  <p:stCondLst>
                                    <p:cond delay="0"/>
                                  </p:stCondLst>
                                  <p:childTnLst>
                                    <p:set>
                                      <p:cBhvr>
                                        <p:cTn id="153" dur="1" fill="hold">
                                          <p:stCondLst>
                                            <p:cond delay="0"/>
                                          </p:stCondLst>
                                        </p:cTn>
                                        <p:tgtEl>
                                          <p:spTgt spid="6807"/>
                                        </p:tgtEl>
                                        <p:attrNameLst>
                                          <p:attrName>style.visibility</p:attrName>
                                        </p:attrNameLst>
                                      </p:cBhvr>
                                      <p:to>
                                        <p:strVal val="visible"/>
                                      </p:to>
                                    </p:set>
                                    <p:anim calcmode="lin" valueType="num">
                                      <p:cBhvr additive="base">
                                        <p:cTn id="154" dur="1000"/>
                                        <p:tgtEl>
                                          <p:spTgt spid="6807"/>
                                        </p:tgtEl>
                                        <p:attrNameLst>
                                          <p:attrName>ppt_w</p:attrName>
                                        </p:attrNameLst>
                                      </p:cBhvr>
                                      <p:tavLst>
                                        <p:tav tm="0">
                                          <p:val>
                                            <p:strVal val="0"/>
                                          </p:val>
                                        </p:tav>
                                        <p:tav tm="100000">
                                          <p:val>
                                            <p:strVal val="#ppt_w"/>
                                          </p:val>
                                        </p:tav>
                                      </p:tavLst>
                                    </p:anim>
                                    <p:anim calcmode="lin" valueType="num">
                                      <p:cBhvr additive="base">
                                        <p:cTn id="155" dur="1000"/>
                                        <p:tgtEl>
                                          <p:spTgt spid="6807"/>
                                        </p:tgtEl>
                                        <p:attrNameLst>
                                          <p:attrName>ppt_h</p:attrName>
                                        </p:attrNameLst>
                                      </p:cBhvr>
                                      <p:tavLst>
                                        <p:tav tm="0">
                                          <p:val>
                                            <p:strVal val="0"/>
                                          </p:val>
                                        </p:tav>
                                        <p:tav tm="100000">
                                          <p:val>
                                            <p:strVal val="#ppt_h"/>
                                          </p:val>
                                        </p:tav>
                                      </p:tavLst>
                                    </p:anim>
                                  </p:childTnLst>
                                </p:cTn>
                              </p:par>
                              <p:par>
                                <p:cTn id="156" presetID="23" presetClass="entr" presetSubtype="16" fill="hold" nodeType="withEffect">
                                  <p:stCondLst>
                                    <p:cond delay="0"/>
                                  </p:stCondLst>
                                  <p:childTnLst>
                                    <p:set>
                                      <p:cBhvr>
                                        <p:cTn id="157" dur="1" fill="hold">
                                          <p:stCondLst>
                                            <p:cond delay="0"/>
                                          </p:stCondLst>
                                        </p:cTn>
                                        <p:tgtEl>
                                          <p:spTgt spid="6816"/>
                                        </p:tgtEl>
                                        <p:attrNameLst>
                                          <p:attrName>style.visibility</p:attrName>
                                        </p:attrNameLst>
                                      </p:cBhvr>
                                      <p:to>
                                        <p:strVal val="visible"/>
                                      </p:to>
                                    </p:set>
                                    <p:anim calcmode="lin" valueType="num">
                                      <p:cBhvr additive="base">
                                        <p:cTn id="158" dur="1000"/>
                                        <p:tgtEl>
                                          <p:spTgt spid="6816"/>
                                        </p:tgtEl>
                                        <p:attrNameLst>
                                          <p:attrName>ppt_w</p:attrName>
                                        </p:attrNameLst>
                                      </p:cBhvr>
                                      <p:tavLst>
                                        <p:tav tm="0">
                                          <p:val>
                                            <p:strVal val="0"/>
                                          </p:val>
                                        </p:tav>
                                        <p:tav tm="100000">
                                          <p:val>
                                            <p:strVal val="#ppt_w"/>
                                          </p:val>
                                        </p:tav>
                                      </p:tavLst>
                                    </p:anim>
                                    <p:anim calcmode="lin" valueType="num">
                                      <p:cBhvr additive="base">
                                        <p:cTn id="159" dur="1000"/>
                                        <p:tgtEl>
                                          <p:spTgt spid="6816"/>
                                        </p:tgtEl>
                                        <p:attrNameLst>
                                          <p:attrName>ppt_h</p:attrName>
                                        </p:attrNameLst>
                                      </p:cBhvr>
                                      <p:tavLst>
                                        <p:tav tm="0">
                                          <p:val>
                                            <p:strVal val="0"/>
                                          </p:val>
                                        </p:tav>
                                        <p:tav tm="100000">
                                          <p:val>
                                            <p:strVal val="#ppt_h"/>
                                          </p:val>
                                        </p:tav>
                                      </p:tavLst>
                                    </p:anim>
                                  </p:childTnLst>
                                </p:cTn>
                              </p:par>
                              <p:par>
                                <p:cTn id="160" presetID="23" presetClass="entr" presetSubtype="16" fill="hold" nodeType="withEffect">
                                  <p:stCondLst>
                                    <p:cond delay="0"/>
                                  </p:stCondLst>
                                  <p:childTnLst>
                                    <p:set>
                                      <p:cBhvr>
                                        <p:cTn id="161" dur="1" fill="hold">
                                          <p:stCondLst>
                                            <p:cond delay="0"/>
                                          </p:stCondLst>
                                        </p:cTn>
                                        <p:tgtEl>
                                          <p:spTgt spid="6821"/>
                                        </p:tgtEl>
                                        <p:attrNameLst>
                                          <p:attrName>style.visibility</p:attrName>
                                        </p:attrNameLst>
                                      </p:cBhvr>
                                      <p:to>
                                        <p:strVal val="visible"/>
                                      </p:to>
                                    </p:set>
                                    <p:anim calcmode="lin" valueType="num">
                                      <p:cBhvr additive="base">
                                        <p:cTn id="162" dur="1000"/>
                                        <p:tgtEl>
                                          <p:spTgt spid="6821"/>
                                        </p:tgtEl>
                                        <p:attrNameLst>
                                          <p:attrName>ppt_w</p:attrName>
                                        </p:attrNameLst>
                                      </p:cBhvr>
                                      <p:tavLst>
                                        <p:tav tm="0">
                                          <p:val>
                                            <p:strVal val="0"/>
                                          </p:val>
                                        </p:tav>
                                        <p:tav tm="100000">
                                          <p:val>
                                            <p:strVal val="#ppt_w"/>
                                          </p:val>
                                        </p:tav>
                                      </p:tavLst>
                                    </p:anim>
                                    <p:anim calcmode="lin" valueType="num">
                                      <p:cBhvr additive="base">
                                        <p:cTn id="163" dur="1000"/>
                                        <p:tgtEl>
                                          <p:spTgt spid="6821"/>
                                        </p:tgtEl>
                                        <p:attrNameLst>
                                          <p:attrName>ppt_h</p:attrName>
                                        </p:attrNameLst>
                                      </p:cBhvr>
                                      <p:tavLst>
                                        <p:tav tm="0">
                                          <p:val>
                                            <p:strVal val="0"/>
                                          </p:val>
                                        </p:tav>
                                        <p:tav tm="100000">
                                          <p:val>
                                            <p:strVal val="#ppt_h"/>
                                          </p:val>
                                        </p:tav>
                                      </p:tavLst>
                                    </p:anim>
                                  </p:childTnLst>
                                </p:cTn>
                              </p:par>
                              <p:par>
                                <p:cTn id="164" presetID="23" presetClass="entr" presetSubtype="16" fill="hold" nodeType="withEffect">
                                  <p:stCondLst>
                                    <p:cond delay="0"/>
                                  </p:stCondLst>
                                  <p:childTnLst>
                                    <p:set>
                                      <p:cBhvr>
                                        <p:cTn id="165" dur="1" fill="hold">
                                          <p:stCondLst>
                                            <p:cond delay="0"/>
                                          </p:stCondLst>
                                        </p:cTn>
                                        <p:tgtEl>
                                          <p:spTgt spid="6825"/>
                                        </p:tgtEl>
                                        <p:attrNameLst>
                                          <p:attrName>style.visibility</p:attrName>
                                        </p:attrNameLst>
                                      </p:cBhvr>
                                      <p:to>
                                        <p:strVal val="visible"/>
                                      </p:to>
                                    </p:set>
                                    <p:anim calcmode="lin" valueType="num">
                                      <p:cBhvr additive="base">
                                        <p:cTn id="166" dur="1000"/>
                                        <p:tgtEl>
                                          <p:spTgt spid="6825"/>
                                        </p:tgtEl>
                                        <p:attrNameLst>
                                          <p:attrName>ppt_w</p:attrName>
                                        </p:attrNameLst>
                                      </p:cBhvr>
                                      <p:tavLst>
                                        <p:tav tm="0">
                                          <p:val>
                                            <p:strVal val="0"/>
                                          </p:val>
                                        </p:tav>
                                        <p:tav tm="100000">
                                          <p:val>
                                            <p:strVal val="#ppt_w"/>
                                          </p:val>
                                        </p:tav>
                                      </p:tavLst>
                                    </p:anim>
                                    <p:anim calcmode="lin" valueType="num">
                                      <p:cBhvr additive="base">
                                        <p:cTn id="167" dur="1000"/>
                                        <p:tgtEl>
                                          <p:spTgt spid="6825"/>
                                        </p:tgtEl>
                                        <p:attrNameLst>
                                          <p:attrName>ppt_h</p:attrName>
                                        </p:attrNameLst>
                                      </p:cBhvr>
                                      <p:tavLst>
                                        <p:tav tm="0">
                                          <p:val>
                                            <p:strVal val="0"/>
                                          </p:val>
                                        </p:tav>
                                        <p:tav tm="100000">
                                          <p:val>
                                            <p:strVal val="#ppt_h"/>
                                          </p:val>
                                        </p:tav>
                                      </p:tavLst>
                                    </p:anim>
                                  </p:childTnLst>
                                </p:cTn>
                              </p:par>
                              <p:par>
                                <p:cTn id="168" presetID="23" presetClass="entr" presetSubtype="16" fill="hold" nodeType="withEffect">
                                  <p:stCondLst>
                                    <p:cond delay="0"/>
                                  </p:stCondLst>
                                  <p:childTnLst>
                                    <p:set>
                                      <p:cBhvr>
                                        <p:cTn id="169" dur="1" fill="hold">
                                          <p:stCondLst>
                                            <p:cond delay="0"/>
                                          </p:stCondLst>
                                        </p:cTn>
                                        <p:tgtEl>
                                          <p:spTgt spid="6831"/>
                                        </p:tgtEl>
                                        <p:attrNameLst>
                                          <p:attrName>style.visibility</p:attrName>
                                        </p:attrNameLst>
                                      </p:cBhvr>
                                      <p:to>
                                        <p:strVal val="visible"/>
                                      </p:to>
                                    </p:set>
                                    <p:anim calcmode="lin" valueType="num">
                                      <p:cBhvr additive="base">
                                        <p:cTn id="170" dur="1000"/>
                                        <p:tgtEl>
                                          <p:spTgt spid="6831"/>
                                        </p:tgtEl>
                                        <p:attrNameLst>
                                          <p:attrName>ppt_w</p:attrName>
                                        </p:attrNameLst>
                                      </p:cBhvr>
                                      <p:tavLst>
                                        <p:tav tm="0">
                                          <p:val>
                                            <p:strVal val="0"/>
                                          </p:val>
                                        </p:tav>
                                        <p:tav tm="100000">
                                          <p:val>
                                            <p:strVal val="#ppt_w"/>
                                          </p:val>
                                        </p:tav>
                                      </p:tavLst>
                                    </p:anim>
                                    <p:anim calcmode="lin" valueType="num">
                                      <p:cBhvr additive="base">
                                        <p:cTn id="171" dur="1000"/>
                                        <p:tgtEl>
                                          <p:spTgt spid="6831"/>
                                        </p:tgtEl>
                                        <p:attrNameLst>
                                          <p:attrName>ppt_h</p:attrName>
                                        </p:attrNameLst>
                                      </p:cBhvr>
                                      <p:tavLst>
                                        <p:tav tm="0">
                                          <p:val>
                                            <p:strVal val="0"/>
                                          </p:val>
                                        </p:tav>
                                        <p:tav tm="100000">
                                          <p:val>
                                            <p:strVal val="#ppt_h"/>
                                          </p:val>
                                        </p:tav>
                                      </p:tavLst>
                                    </p:anim>
                                  </p:childTnLst>
                                </p:cTn>
                              </p:par>
                              <p:par>
                                <p:cTn id="172" presetID="23" presetClass="entr" presetSubtype="16" fill="hold" nodeType="withEffect">
                                  <p:stCondLst>
                                    <p:cond delay="0"/>
                                  </p:stCondLst>
                                  <p:childTnLst>
                                    <p:set>
                                      <p:cBhvr>
                                        <p:cTn id="173" dur="1" fill="hold">
                                          <p:stCondLst>
                                            <p:cond delay="0"/>
                                          </p:stCondLst>
                                        </p:cTn>
                                        <p:tgtEl>
                                          <p:spTgt spid="6835"/>
                                        </p:tgtEl>
                                        <p:attrNameLst>
                                          <p:attrName>style.visibility</p:attrName>
                                        </p:attrNameLst>
                                      </p:cBhvr>
                                      <p:to>
                                        <p:strVal val="visible"/>
                                      </p:to>
                                    </p:set>
                                    <p:anim calcmode="lin" valueType="num">
                                      <p:cBhvr additive="base">
                                        <p:cTn id="174" dur="1000"/>
                                        <p:tgtEl>
                                          <p:spTgt spid="6835"/>
                                        </p:tgtEl>
                                        <p:attrNameLst>
                                          <p:attrName>ppt_w</p:attrName>
                                        </p:attrNameLst>
                                      </p:cBhvr>
                                      <p:tavLst>
                                        <p:tav tm="0">
                                          <p:val>
                                            <p:strVal val="0"/>
                                          </p:val>
                                        </p:tav>
                                        <p:tav tm="100000">
                                          <p:val>
                                            <p:strVal val="#ppt_w"/>
                                          </p:val>
                                        </p:tav>
                                      </p:tavLst>
                                    </p:anim>
                                    <p:anim calcmode="lin" valueType="num">
                                      <p:cBhvr additive="base">
                                        <p:cTn id="175" dur="1000"/>
                                        <p:tgtEl>
                                          <p:spTgt spid="6835"/>
                                        </p:tgtEl>
                                        <p:attrNameLst>
                                          <p:attrName>ppt_h</p:attrName>
                                        </p:attrNameLst>
                                      </p:cBhvr>
                                      <p:tavLst>
                                        <p:tav tm="0">
                                          <p:val>
                                            <p:strVal val="0"/>
                                          </p:val>
                                        </p:tav>
                                        <p:tav tm="100000">
                                          <p:val>
                                            <p:strVal val="#ppt_h"/>
                                          </p:val>
                                        </p:tav>
                                      </p:tavLst>
                                    </p:anim>
                                  </p:childTnLst>
                                </p:cTn>
                              </p:par>
                              <p:par>
                                <p:cTn id="176" presetID="23" presetClass="entr" presetSubtype="16" fill="hold" nodeType="withEffect">
                                  <p:stCondLst>
                                    <p:cond delay="0"/>
                                  </p:stCondLst>
                                  <p:childTnLst>
                                    <p:set>
                                      <p:cBhvr>
                                        <p:cTn id="177" dur="1" fill="hold">
                                          <p:stCondLst>
                                            <p:cond delay="0"/>
                                          </p:stCondLst>
                                        </p:cTn>
                                        <p:tgtEl>
                                          <p:spTgt spid="6843"/>
                                        </p:tgtEl>
                                        <p:attrNameLst>
                                          <p:attrName>style.visibility</p:attrName>
                                        </p:attrNameLst>
                                      </p:cBhvr>
                                      <p:to>
                                        <p:strVal val="visible"/>
                                      </p:to>
                                    </p:set>
                                    <p:anim calcmode="lin" valueType="num">
                                      <p:cBhvr additive="base">
                                        <p:cTn id="178" dur="1000"/>
                                        <p:tgtEl>
                                          <p:spTgt spid="6843"/>
                                        </p:tgtEl>
                                        <p:attrNameLst>
                                          <p:attrName>ppt_w</p:attrName>
                                        </p:attrNameLst>
                                      </p:cBhvr>
                                      <p:tavLst>
                                        <p:tav tm="0">
                                          <p:val>
                                            <p:strVal val="0"/>
                                          </p:val>
                                        </p:tav>
                                        <p:tav tm="100000">
                                          <p:val>
                                            <p:strVal val="#ppt_w"/>
                                          </p:val>
                                        </p:tav>
                                      </p:tavLst>
                                    </p:anim>
                                    <p:anim calcmode="lin" valueType="num">
                                      <p:cBhvr additive="base">
                                        <p:cTn id="179" dur="1000"/>
                                        <p:tgtEl>
                                          <p:spTgt spid="6843"/>
                                        </p:tgtEl>
                                        <p:attrNameLst>
                                          <p:attrName>ppt_h</p:attrName>
                                        </p:attrNameLst>
                                      </p:cBhvr>
                                      <p:tavLst>
                                        <p:tav tm="0">
                                          <p:val>
                                            <p:strVal val="0"/>
                                          </p:val>
                                        </p:tav>
                                        <p:tav tm="100000">
                                          <p:val>
                                            <p:strVal val="#ppt_h"/>
                                          </p:val>
                                        </p:tav>
                                      </p:tavLst>
                                    </p:anim>
                                  </p:childTnLst>
                                </p:cTn>
                              </p:par>
                              <p:par>
                                <p:cTn id="180" presetID="23" presetClass="entr" presetSubtype="16" fill="hold" nodeType="withEffect">
                                  <p:stCondLst>
                                    <p:cond delay="0"/>
                                  </p:stCondLst>
                                  <p:childTnLst>
                                    <p:set>
                                      <p:cBhvr>
                                        <p:cTn id="181" dur="1" fill="hold">
                                          <p:stCondLst>
                                            <p:cond delay="0"/>
                                          </p:stCondLst>
                                        </p:cTn>
                                        <p:tgtEl>
                                          <p:spTgt spid="6858"/>
                                        </p:tgtEl>
                                        <p:attrNameLst>
                                          <p:attrName>style.visibility</p:attrName>
                                        </p:attrNameLst>
                                      </p:cBhvr>
                                      <p:to>
                                        <p:strVal val="visible"/>
                                      </p:to>
                                    </p:set>
                                    <p:anim calcmode="lin" valueType="num">
                                      <p:cBhvr additive="base">
                                        <p:cTn id="182" dur="1000"/>
                                        <p:tgtEl>
                                          <p:spTgt spid="6858"/>
                                        </p:tgtEl>
                                        <p:attrNameLst>
                                          <p:attrName>ppt_w</p:attrName>
                                        </p:attrNameLst>
                                      </p:cBhvr>
                                      <p:tavLst>
                                        <p:tav tm="0">
                                          <p:val>
                                            <p:strVal val="0"/>
                                          </p:val>
                                        </p:tav>
                                        <p:tav tm="100000">
                                          <p:val>
                                            <p:strVal val="#ppt_w"/>
                                          </p:val>
                                        </p:tav>
                                      </p:tavLst>
                                    </p:anim>
                                    <p:anim calcmode="lin" valueType="num">
                                      <p:cBhvr additive="base">
                                        <p:cTn id="183" dur="1000"/>
                                        <p:tgtEl>
                                          <p:spTgt spid="6858"/>
                                        </p:tgtEl>
                                        <p:attrNameLst>
                                          <p:attrName>ppt_h</p:attrName>
                                        </p:attrNameLst>
                                      </p:cBhvr>
                                      <p:tavLst>
                                        <p:tav tm="0">
                                          <p:val>
                                            <p:strVal val="0"/>
                                          </p:val>
                                        </p:tav>
                                        <p:tav tm="100000">
                                          <p:val>
                                            <p:strVal val="#ppt_h"/>
                                          </p:val>
                                        </p:tav>
                                      </p:tavLst>
                                    </p:anim>
                                  </p:childTnLst>
                                </p:cTn>
                              </p:par>
                              <p:par>
                                <p:cTn id="184" presetID="23" presetClass="entr" presetSubtype="16" fill="hold" nodeType="withEffect">
                                  <p:stCondLst>
                                    <p:cond delay="0"/>
                                  </p:stCondLst>
                                  <p:childTnLst>
                                    <p:set>
                                      <p:cBhvr>
                                        <p:cTn id="185" dur="1" fill="hold">
                                          <p:stCondLst>
                                            <p:cond delay="0"/>
                                          </p:stCondLst>
                                        </p:cTn>
                                        <p:tgtEl>
                                          <p:spTgt spid="6860"/>
                                        </p:tgtEl>
                                        <p:attrNameLst>
                                          <p:attrName>style.visibility</p:attrName>
                                        </p:attrNameLst>
                                      </p:cBhvr>
                                      <p:to>
                                        <p:strVal val="visible"/>
                                      </p:to>
                                    </p:set>
                                    <p:anim calcmode="lin" valueType="num">
                                      <p:cBhvr additive="base">
                                        <p:cTn id="186" dur="1000"/>
                                        <p:tgtEl>
                                          <p:spTgt spid="6860"/>
                                        </p:tgtEl>
                                        <p:attrNameLst>
                                          <p:attrName>ppt_w</p:attrName>
                                        </p:attrNameLst>
                                      </p:cBhvr>
                                      <p:tavLst>
                                        <p:tav tm="0">
                                          <p:val>
                                            <p:strVal val="0"/>
                                          </p:val>
                                        </p:tav>
                                        <p:tav tm="100000">
                                          <p:val>
                                            <p:strVal val="#ppt_w"/>
                                          </p:val>
                                        </p:tav>
                                      </p:tavLst>
                                    </p:anim>
                                    <p:anim calcmode="lin" valueType="num">
                                      <p:cBhvr additive="base">
                                        <p:cTn id="187" dur="1000"/>
                                        <p:tgtEl>
                                          <p:spTgt spid="6860"/>
                                        </p:tgtEl>
                                        <p:attrNameLst>
                                          <p:attrName>ppt_h</p:attrName>
                                        </p:attrNameLst>
                                      </p:cBhvr>
                                      <p:tavLst>
                                        <p:tav tm="0">
                                          <p:val>
                                            <p:strVal val="0"/>
                                          </p:val>
                                        </p:tav>
                                        <p:tav tm="100000">
                                          <p:val>
                                            <p:strVal val="#ppt_h"/>
                                          </p:val>
                                        </p:tav>
                                      </p:tavLst>
                                    </p:anim>
                                  </p:childTnLst>
                                </p:cTn>
                              </p:par>
                              <p:par>
                                <p:cTn id="188" presetID="23" presetClass="entr" presetSubtype="16" fill="hold" nodeType="withEffect">
                                  <p:stCondLst>
                                    <p:cond delay="0"/>
                                  </p:stCondLst>
                                  <p:childTnLst>
                                    <p:set>
                                      <p:cBhvr>
                                        <p:cTn id="189" dur="1" fill="hold">
                                          <p:stCondLst>
                                            <p:cond delay="0"/>
                                          </p:stCondLst>
                                        </p:cTn>
                                        <p:tgtEl>
                                          <p:spTgt spid="6879"/>
                                        </p:tgtEl>
                                        <p:attrNameLst>
                                          <p:attrName>style.visibility</p:attrName>
                                        </p:attrNameLst>
                                      </p:cBhvr>
                                      <p:to>
                                        <p:strVal val="visible"/>
                                      </p:to>
                                    </p:set>
                                    <p:anim calcmode="lin" valueType="num">
                                      <p:cBhvr additive="base">
                                        <p:cTn id="190" dur="1000"/>
                                        <p:tgtEl>
                                          <p:spTgt spid="6879"/>
                                        </p:tgtEl>
                                        <p:attrNameLst>
                                          <p:attrName>ppt_w</p:attrName>
                                        </p:attrNameLst>
                                      </p:cBhvr>
                                      <p:tavLst>
                                        <p:tav tm="0">
                                          <p:val>
                                            <p:strVal val="0"/>
                                          </p:val>
                                        </p:tav>
                                        <p:tav tm="100000">
                                          <p:val>
                                            <p:strVal val="#ppt_w"/>
                                          </p:val>
                                        </p:tav>
                                      </p:tavLst>
                                    </p:anim>
                                    <p:anim calcmode="lin" valueType="num">
                                      <p:cBhvr additive="base">
                                        <p:cTn id="191" dur="1000"/>
                                        <p:tgtEl>
                                          <p:spTgt spid="6879"/>
                                        </p:tgtEl>
                                        <p:attrNameLst>
                                          <p:attrName>ppt_h</p:attrName>
                                        </p:attrNameLst>
                                      </p:cBhvr>
                                      <p:tavLst>
                                        <p:tav tm="0">
                                          <p:val>
                                            <p:strVal val="0"/>
                                          </p:val>
                                        </p:tav>
                                        <p:tav tm="100000">
                                          <p:val>
                                            <p:strVal val="#ppt_h"/>
                                          </p:val>
                                        </p:tav>
                                      </p:tavLst>
                                    </p:anim>
                                  </p:childTnLst>
                                </p:cTn>
                              </p:par>
                              <p:par>
                                <p:cTn id="192" presetID="23" presetClass="entr" presetSubtype="16" fill="hold" nodeType="withEffect">
                                  <p:stCondLst>
                                    <p:cond delay="0"/>
                                  </p:stCondLst>
                                  <p:childTnLst>
                                    <p:set>
                                      <p:cBhvr>
                                        <p:cTn id="193" dur="1" fill="hold">
                                          <p:stCondLst>
                                            <p:cond delay="0"/>
                                          </p:stCondLst>
                                        </p:cTn>
                                        <p:tgtEl>
                                          <p:spTgt spid="6887"/>
                                        </p:tgtEl>
                                        <p:attrNameLst>
                                          <p:attrName>style.visibility</p:attrName>
                                        </p:attrNameLst>
                                      </p:cBhvr>
                                      <p:to>
                                        <p:strVal val="visible"/>
                                      </p:to>
                                    </p:set>
                                    <p:anim calcmode="lin" valueType="num">
                                      <p:cBhvr additive="base">
                                        <p:cTn id="194" dur="1000"/>
                                        <p:tgtEl>
                                          <p:spTgt spid="6887"/>
                                        </p:tgtEl>
                                        <p:attrNameLst>
                                          <p:attrName>ppt_w</p:attrName>
                                        </p:attrNameLst>
                                      </p:cBhvr>
                                      <p:tavLst>
                                        <p:tav tm="0">
                                          <p:val>
                                            <p:strVal val="0"/>
                                          </p:val>
                                        </p:tav>
                                        <p:tav tm="100000">
                                          <p:val>
                                            <p:strVal val="#ppt_w"/>
                                          </p:val>
                                        </p:tav>
                                      </p:tavLst>
                                    </p:anim>
                                    <p:anim calcmode="lin" valueType="num">
                                      <p:cBhvr additive="base">
                                        <p:cTn id="195" dur="1000"/>
                                        <p:tgtEl>
                                          <p:spTgt spid="6887"/>
                                        </p:tgtEl>
                                        <p:attrNameLst>
                                          <p:attrName>ppt_h</p:attrName>
                                        </p:attrNameLst>
                                      </p:cBhvr>
                                      <p:tavLst>
                                        <p:tav tm="0">
                                          <p:val>
                                            <p:strVal val="0"/>
                                          </p:val>
                                        </p:tav>
                                        <p:tav tm="100000">
                                          <p:val>
                                            <p:strVal val="#ppt_h"/>
                                          </p:val>
                                        </p:tav>
                                      </p:tavLst>
                                    </p:anim>
                                  </p:childTnLst>
                                </p:cTn>
                              </p:par>
                              <p:par>
                                <p:cTn id="196" presetID="23" presetClass="entr" presetSubtype="16" fill="hold" nodeType="withEffect">
                                  <p:stCondLst>
                                    <p:cond delay="0"/>
                                  </p:stCondLst>
                                  <p:childTnLst>
                                    <p:set>
                                      <p:cBhvr>
                                        <p:cTn id="197" dur="1" fill="hold">
                                          <p:stCondLst>
                                            <p:cond delay="0"/>
                                          </p:stCondLst>
                                        </p:cTn>
                                        <p:tgtEl>
                                          <p:spTgt spid="6889"/>
                                        </p:tgtEl>
                                        <p:attrNameLst>
                                          <p:attrName>style.visibility</p:attrName>
                                        </p:attrNameLst>
                                      </p:cBhvr>
                                      <p:to>
                                        <p:strVal val="visible"/>
                                      </p:to>
                                    </p:set>
                                    <p:anim calcmode="lin" valueType="num">
                                      <p:cBhvr additive="base">
                                        <p:cTn id="198" dur="1000"/>
                                        <p:tgtEl>
                                          <p:spTgt spid="6889"/>
                                        </p:tgtEl>
                                        <p:attrNameLst>
                                          <p:attrName>ppt_w</p:attrName>
                                        </p:attrNameLst>
                                      </p:cBhvr>
                                      <p:tavLst>
                                        <p:tav tm="0">
                                          <p:val>
                                            <p:strVal val="0"/>
                                          </p:val>
                                        </p:tav>
                                        <p:tav tm="100000">
                                          <p:val>
                                            <p:strVal val="#ppt_w"/>
                                          </p:val>
                                        </p:tav>
                                      </p:tavLst>
                                    </p:anim>
                                    <p:anim calcmode="lin" valueType="num">
                                      <p:cBhvr additive="base">
                                        <p:cTn id="199" dur="1000"/>
                                        <p:tgtEl>
                                          <p:spTgt spid="6889"/>
                                        </p:tgtEl>
                                        <p:attrNameLst>
                                          <p:attrName>ppt_h</p:attrName>
                                        </p:attrNameLst>
                                      </p:cBhvr>
                                      <p:tavLst>
                                        <p:tav tm="0">
                                          <p:val>
                                            <p:strVal val="0"/>
                                          </p:val>
                                        </p:tav>
                                        <p:tav tm="100000">
                                          <p:val>
                                            <p:strVal val="#ppt_h"/>
                                          </p:val>
                                        </p:tav>
                                      </p:tavLst>
                                    </p:anim>
                                  </p:childTnLst>
                                </p:cTn>
                              </p:par>
                              <p:par>
                                <p:cTn id="200" presetID="23" presetClass="entr" presetSubtype="16" fill="hold" nodeType="withEffect">
                                  <p:stCondLst>
                                    <p:cond delay="0"/>
                                  </p:stCondLst>
                                  <p:childTnLst>
                                    <p:set>
                                      <p:cBhvr>
                                        <p:cTn id="201" dur="1" fill="hold">
                                          <p:stCondLst>
                                            <p:cond delay="0"/>
                                          </p:stCondLst>
                                        </p:cTn>
                                        <p:tgtEl>
                                          <p:spTgt spid="6897"/>
                                        </p:tgtEl>
                                        <p:attrNameLst>
                                          <p:attrName>style.visibility</p:attrName>
                                        </p:attrNameLst>
                                      </p:cBhvr>
                                      <p:to>
                                        <p:strVal val="visible"/>
                                      </p:to>
                                    </p:set>
                                    <p:anim calcmode="lin" valueType="num">
                                      <p:cBhvr additive="base">
                                        <p:cTn id="202" dur="1000"/>
                                        <p:tgtEl>
                                          <p:spTgt spid="6897"/>
                                        </p:tgtEl>
                                        <p:attrNameLst>
                                          <p:attrName>ppt_w</p:attrName>
                                        </p:attrNameLst>
                                      </p:cBhvr>
                                      <p:tavLst>
                                        <p:tav tm="0">
                                          <p:val>
                                            <p:strVal val="0"/>
                                          </p:val>
                                        </p:tav>
                                        <p:tav tm="100000">
                                          <p:val>
                                            <p:strVal val="#ppt_w"/>
                                          </p:val>
                                        </p:tav>
                                      </p:tavLst>
                                    </p:anim>
                                    <p:anim calcmode="lin" valueType="num">
                                      <p:cBhvr additive="base">
                                        <p:cTn id="203" dur="1000"/>
                                        <p:tgtEl>
                                          <p:spTgt spid="6897"/>
                                        </p:tgtEl>
                                        <p:attrNameLst>
                                          <p:attrName>ppt_h</p:attrName>
                                        </p:attrNameLst>
                                      </p:cBhvr>
                                      <p:tavLst>
                                        <p:tav tm="0">
                                          <p:val>
                                            <p:strVal val="0"/>
                                          </p:val>
                                        </p:tav>
                                        <p:tav tm="100000">
                                          <p:val>
                                            <p:strVal val="#ppt_h"/>
                                          </p:val>
                                        </p:tav>
                                      </p:tavLst>
                                    </p:anim>
                                  </p:childTnLst>
                                </p:cTn>
                              </p:par>
                              <p:par>
                                <p:cTn id="204" presetID="23" presetClass="entr" presetSubtype="16" fill="hold" nodeType="withEffect">
                                  <p:stCondLst>
                                    <p:cond delay="0"/>
                                  </p:stCondLst>
                                  <p:childTnLst>
                                    <p:set>
                                      <p:cBhvr>
                                        <p:cTn id="205" dur="1" fill="hold">
                                          <p:stCondLst>
                                            <p:cond delay="0"/>
                                          </p:stCondLst>
                                        </p:cTn>
                                        <p:tgtEl>
                                          <p:spTgt spid="6899"/>
                                        </p:tgtEl>
                                        <p:attrNameLst>
                                          <p:attrName>style.visibility</p:attrName>
                                        </p:attrNameLst>
                                      </p:cBhvr>
                                      <p:to>
                                        <p:strVal val="visible"/>
                                      </p:to>
                                    </p:set>
                                    <p:anim calcmode="lin" valueType="num">
                                      <p:cBhvr additive="base">
                                        <p:cTn id="206" dur="1000"/>
                                        <p:tgtEl>
                                          <p:spTgt spid="6899"/>
                                        </p:tgtEl>
                                        <p:attrNameLst>
                                          <p:attrName>ppt_w</p:attrName>
                                        </p:attrNameLst>
                                      </p:cBhvr>
                                      <p:tavLst>
                                        <p:tav tm="0">
                                          <p:val>
                                            <p:strVal val="0"/>
                                          </p:val>
                                        </p:tav>
                                        <p:tav tm="100000">
                                          <p:val>
                                            <p:strVal val="#ppt_w"/>
                                          </p:val>
                                        </p:tav>
                                      </p:tavLst>
                                    </p:anim>
                                    <p:anim calcmode="lin" valueType="num">
                                      <p:cBhvr additive="base">
                                        <p:cTn id="207" dur="1000"/>
                                        <p:tgtEl>
                                          <p:spTgt spid="6899"/>
                                        </p:tgtEl>
                                        <p:attrNameLst>
                                          <p:attrName>ppt_h</p:attrName>
                                        </p:attrNameLst>
                                      </p:cBhvr>
                                      <p:tavLst>
                                        <p:tav tm="0">
                                          <p:val>
                                            <p:strVal val="0"/>
                                          </p:val>
                                        </p:tav>
                                        <p:tav tm="100000">
                                          <p:val>
                                            <p:strVal val="#ppt_h"/>
                                          </p:val>
                                        </p:tav>
                                      </p:tavLst>
                                    </p:anim>
                                  </p:childTnLst>
                                </p:cTn>
                              </p:par>
                              <p:par>
                                <p:cTn id="208" presetID="23" presetClass="entr" presetSubtype="16" fill="hold" nodeType="withEffect">
                                  <p:stCondLst>
                                    <p:cond delay="0"/>
                                  </p:stCondLst>
                                  <p:childTnLst>
                                    <p:set>
                                      <p:cBhvr>
                                        <p:cTn id="209" dur="1" fill="hold">
                                          <p:stCondLst>
                                            <p:cond delay="0"/>
                                          </p:stCondLst>
                                        </p:cTn>
                                        <p:tgtEl>
                                          <p:spTgt spid="6905"/>
                                        </p:tgtEl>
                                        <p:attrNameLst>
                                          <p:attrName>style.visibility</p:attrName>
                                        </p:attrNameLst>
                                      </p:cBhvr>
                                      <p:to>
                                        <p:strVal val="visible"/>
                                      </p:to>
                                    </p:set>
                                    <p:anim calcmode="lin" valueType="num">
                                      <p:cBhvr additive="base">
                                        <p:cTn id="210" dur="1000"/>
                                        <p:tgtEl>
                                          <p:spTgt spid="6905"/>
                                        </p:tgtEl>
                                        <p:attrNameLst>
                                          <p:attrName>ppt_w</p:attrName>
                                        </p:attrNameLst>
                                      </p:cBhvr>
                                      <p:tavLst>
                                        <p:tav tm="0">
                                          <p:val>
                                            <p:strVal val="0"/>
                                          </p:val>
                                        </p:tav>
                                        <p:tav tm="100000">
                                          <p:val>
                                            <p:strVal val="#ppt_w"/>
                                          </p:val>
                                        </p:tav>
                                      </p:tavLst>
                                    </p:anim>
                                    <p:anim calcmode="lin" valueType="num">
                                      <p:cBhvr additive="base">
                                        <p:cTn id="211" dur="1000"/>
                                        <p:tgtEl>
                                          <p:spTgt spid="6905"/>
                                        </p:tgtEl>
                                        <p:attrNameLst>
                                          <p:attrName>ppt_h</p:attrName>
                                        </p:attrNameLst>
                                      </p:cBhvr>
                                      <p:tavLst>
                                        <p:tav tm="0">
                                          <p:val>
                                            <p:strVal val="0"/>
                                          </p:val>
                                        </p:tav>
                                        <p:tav tm="100000">
                                          <p:val>
                                            <p:strVal val="#ppt_h"/>
                                          </p:val>
                                        </p:tav>
                                      </p:tavLst>
                                    </p:anim>
                                  </p:childTnLst>
                                </p:cTn>
                              </p:par>
                              <p:par>
                                <p:cTn id="212" presetID="23" presetClass="entr" presetSubtype="16" fill="hold" nodeType="withEffect">
                                  <p:stCondLst>
                                    <p:cond delay="0"/>
                                  </p:stCondLst>
                                  <p:childTnLst>
                                    <p:set>
                                      <p:cBhvr>
                                        <p:cTn id="213" dur="1" fill="hold">
                                          <p:stCondLst>
                                            <p:cond delay="0"/>
                                          </p:stCondLst>
                                        </p:cTn>
                                        <p:tgtEl>
                                          <p:spTgt spid="6911"/>
                                        </p:tgtEl>
                                        <p:attrNameLst>
                                          <p:attrName>style.visibility</p:attrName>
                                        </p:attrNameLst>
                                      </p:cBhvr>
                                      <p:to>
                                        <p:strVal val="visible"/>
                                      </p:to>
                                    </p:set>
                                    <p:anim calcmode="lin" valueType="num">
                                      <p:cBhvr additive="base">
                                        <p:cTn id="214" dur="1000"/>
                                        <p:tgtEl>
                                          <p:spTgt spid="6911"/>
                                        </p:tgtEl>
                                        <p:attrNameLst>
                                          <p:attrName>ppt_w</p:attrName>
                                        </p:attrNameLst>
                                      </p:cBhvr>
                                      <p:tavLst>
                                        <p:tav tm="0">
                                          <p:val>
                                            <p:strVal val="0"/>
                                          </p:val>
                                        </p:tav>
                                        <p:tav tm="100000">
                                          <p:val>
                                            <p:strVal val="#ppt_w"/>
                                          </p:val>
                                        </p:tav>
                                      </p:tavLst>
                                    </p:anim>
                                    <p:anim calcmode="lin" valueType="num">
                                      <p:cBhvr additive="base">
                                        <p:cTn id="215" dur="1000"/>
                                        <p:tgtEl>
                                          <p:spTgt spid="6911"/>
                                        </p:tgtEl>
                                        <p:attrNameLst>
                                          <p:attrName>ppt_h</p:attrName>
                                        </p:attrNameLst>
                                      </p:cBhvr>
                                      <p:tavLst>
                                        <p:tav tm="0">
                                          <p:val>
                                            <p:strVal val="0"/>
                                          </p:val>
                                        </p:tav>
                                        <p:tav tm="100000">
                                          <p:val>
                                            <p:strVal val="#ppt_h"/>
                                          </p:val>
                                        </p:tav>
                                      </p:tavLst>
                                    </p:anim>
                                  </p:childTnLst>
                                </p:cTn>
                              </p:par>
                              <p:par>
                                <p:cTn id="216" presetID="23" presetClass="entr" presetSubtype="16" fill="hold" nodeType="withEffect">
                                  <p:stCondLst>
                                    <p:cond delay="0"/>
                                  </p:stCondLst>
                                  <p:childTnLst>
                                    <p:set>
                                      <p:cBhvr>
                                        <p:cTn id="217" dur="1" fill="hold">
                                          <p:stCondLst>
                                            <p:cond delay="0"/>
                                          </p:stCondLst>
                                        </p:cTn>
                                        <p:tgtEl>
                                          <p:spTgt spid="6913"/>
                                        </p:tgtEl>
                                        <p:attrNameLst>
                                          <p:attrName>style.visibility</p:attrName>
                                        </p:attrNameLst>
                                      </p:cBhvr>
                                      <p:to>
                                        <p:strVal val="visible"/>
                                      </p:to>
                                    </p:set>
                                    <p:anim calcmode="lin" valueType="num">
                                      <p:cBhvr additive="base">
                                        <p:cTn id="218" dur="1000"/>
                                        <p:tgtEl>
                                          <p:spTgt spid="6913"/>
                                        </p:tgtEl>
                                        <p:attrNameLst>
                                          <p:attrName>ppt_w</p:attrName>
                                        </p:attrNameLst>
                                      </p:cBhvr>
                                      <p:tavLst>
                                        <p:tav tm="0">
                                          <p:val>
                                            <p:strVal val="0"/>
                                          </p:val>
                                        </p:tav>
                                        <p:tav tm="100000">
                                          <p:val>
                                            <p:strVal val="#ppt_w"/>
                                          </p:val>
                                        </p:tav>
                                      </p:tavLst>
                                    </p:anim>
                                    <p:anim calcmode="lin" valueType="num">
                                      <p:cBhvr additive="base">
                                        <p:cTn id="219" dur="1000"/>
                                        <p:tgtEl>
                                          <p:spTgt spid="6913"/>
                                        </p:tgtEl>
                                        <p:attrNameLst>
                                          <p:attrName>ppt_h</p:attrName>
                                        </p:attrNameLst>
                                      </p:cBhvr>
                                      <p:tavLst>
                                        <p:tav tm="0">
                                          <p:val>
                                            <p:strVal val="0"/>
                                          </p:val>
                                        </p:tav>
                                        <p:tav tm="100000">
                                          <p:val>
                                            <p:strVal val="#ppt_h"/>
                                          </p:val>
                                        </p:tav>
                                      </p:tavLst>
                                    </p:anim>
                                  </p:childTnLst>
                                </p:cTn>
                              </p:par>
                              <p:par>
                                <p:cTn id="220" presetID="23" presetClass="entr" presetSubtype="16" fill="hold" nodeType="withEffect">
                                  <p:stCondLst>
                                    <p:cond delay="0"/>
                                  </p:stCondLst>
                                  <p:childTnLst>
                                    <p:set>
                                      <p:cBhvr>
                                        <p:cTn id="221" dur="1" fill="hold">
                                          <p:stCondLst>
                                            <p:cond delay="0"/>
                                          </p:stCondLst>
                                        </p:cTn>
                                        <p:tgtEl>
                                          <p:spTgt spid="6918"/>
                                        </p:tgtEl>
                                        <p:attrNameLst>
                                          <p:attrName>style.visibility</p:attrName>
                                        </p:attrNameLst>
                                      </p:cBhvr>
                                      <p:to>
                                        <p:strVal val="visible"/>
                                      </p:to>
                                    </p:set>
                                    <p:anim calcmode="lin" valueType="num">
                                      <p:cBhvr additive="base">
                                        <p:cTn id="222" dur="1000"/>
                                        <p:tgtEl>
                                          <p:spTgt spid="6918"/>
                                        </p:tgtEl>
                                        <p:attrNameLst>
                                          <p:attrName>ppt_w</p:attrName>
                                        </p:attrNameLst>
                                      </p:cBhvr>
                                      <p:tavLst>
                                        <p:tav tm="0">
                                          <p:val>
                                            <p:strVal val="0"/>
                                          </p:val>
                                        </p:tav>
                                        <p:tav tm="100000">
                                          <p:val>
                                            <p:strVal val="#ppt_w"/>
                                          </p:val>
                                        </p:tav>
                                      </p:tavLst>
                                    </p:anim>
                                    <p:anim calcmode="lin" valueType="num">
                                      <p:cBhvr additive="base">
                                        <p:cTn id="223" dur="1000"/>
                                        <p:tgtEl>
                                          <p:spTgt spid="6918"/>
                                        </p:tgtEl>
                                        <p:attrNameLst>
                                          <p:attrName>ppt_h</p:attrName>
                                        </p:attrNameLst>
                                      </p:cBhvr>
                                      <p:tavLst>
                                        <p:tav tm="0">
                                          <p:val>
                                            <p:strVal val="0"/>
                                          </p:val>
                                        </p:tav>
                                        <p:tav tm="100000">
                                          <p:val>
                                            <p:strVal val="#ppt_h"/>
                                          </p:val>
                                        </p:tav>
                                      </p:tavLst>
                                    </p:anim>
                                  </p:childTnLst>
                                </p:cTn>
                              </p:par>
                              <p:par>
                                <p:cTn id="224" presetID="23" presetClass="entr" presetSubtype="16" fill="hold" nodeType="withEffect">
                                  <p:stCondLst>
                                    <p:cond delay="0"/>
                                  </p:stCondLst>
                                  <p:childTnLst>
                                    <p:set>
                                      <p:cBhvr>
                                        <p:cTn id="225" dur="1" fill="hold">
                                          <p:stCondLst>
                                            <p:cond delay="0"/>
                                          </p:stCondLst>
                                        </p:cTn>
                                        <p:tgtEl>
                                          <p:spTgt spid="6927"/>
                                        </p:tgtEl>
                                        <p:attrNameLst>
                                          <p:attrName>style.visibility</p:attrName>
                                        </p:attrNameLst>
                                      </p:cBhvr>
                                      <p:to>
                                        <p:strVal val="visible"/>
                                      </p:to>
                                    </p:set>
                                    <p:anim calcmode="lin" valueType="num">
                                      <p:cBhvr additive="base">
                                        <p:cTn id="226" dur="1000"/>
                                        <p:tgtEl>
                                          <p:spTgt spid="6927"/>
                                        </p:tgtEl>
                                        <p:attrNameLst>
                                          <p:attrName>ppt_w</p:attrName>
                                        </p:attrNameLst>
                                      </p:cBhvr>
                                      <p:tavLst>
                                        <p:tav tm="0">
                                          <p:val>
                                            <p:strVal val="0"/>
                                          </p:val>
                                        </p:tav>
                                        <p:tav tm="100000">
                                          <p:val>
                                            <p:strVal val="#ppt_w"/>
                                          </p:val>
                                        </p:tav>
                                      </p:tavLst>
                                    </p:anim>
                                    <p:anim calcmode="lin" valueType="num">
                                      <p:cBhvr additive="base">
                                        <p:cTn id="227" dur="1000"/>
                                        <p:tgtEl>
                                          <p:spTgt spid="6927"/>
                                        </p:tgtEl>
                                        <p:attrNameLst>
                                          <p:attrName>ppt_h</p:attrName>
                                        </p:attrNameLst>
                                      </p:cBhvr>
                                      <p:tavLst>
                                        <p:tav tm="0">
                                          <p:val>
                                            <p:strVal val="0"/>
                                          </p:val>
                                        </p:tav>
                                        <p:tav tm="100000">
                                          <p:val>
                                            <p:strVal val="#ppt_h"/>
                                          </p:val>
                                        </p:tav>
                                      </p:tavLst>
                                    </p:anim>
                                  </p:childTnLst>
                                </p:cTn>
                              </p:par>
                              <p:par>
                                <p:cTn id="228" presetID="23" presetClass="entr" presetSubtype="16" fill="hold" nodeType="withEffect">
                                  <p:stCondLst>
                                    <p:cond delay="0"/>
                                  </p:stCondLst>
                                  <p:childTnLst>
                                    <p:set>
                                      <p:cBhvr>
                                        <p:cTn id="229" dur="1" fill="hold">
                                          <p:stCondLst>
                                            <p:cond delay="0"/>
                                          </p:stCondLst>
                                        </p:cTn>
                                        <p:tgtEl>
                                          <p:spTgt spid="6934"/>
                                        </p:tgtEl>
                                        <p:attrNameLst>
                                          <p:attrName>style.visibility</p:attrName>
                                        </p:attrNameLst>
                                      </p:cBhvr>
                                      <p:to>
                                        <p:strVal val="visible"/>
                                      </p:to>
                                    </p:set>
                                    <p:anim calcmode="lin" valueType="num">
                                      <p:cBhvr additive="base">
                                        <p:cTn id="230" dur="1000"/>
                                        <p:tgtEl>
                                          <p:spTgt spid="6934"/>
                                        </p:tgtEl>
                                        <p:attrNameLst>
                                          <p:attrName>ppt_w</p:attrName>
                                        </p:attrNameLst>
                                      </p:cBhvr>
                                      <p:tavLst>
                                        <p:tav tm="0">
                                          <p:val>
                                            <p:strVal val="0"/>
                                          </p:val>
                                        </p:tav>
                                        <p:tav tm="100000">
                                          <p:val>
                                            <p:strVal val="#ppt_w"/>
                                          </p:val>
                                        </p:tav>
                                      </p:tavLst>
                                    </p:anim>
                                    <p:anim calcmode="lin" valueType="num">
                                      <p:cBhvr additive="base">
                                        <p:cTn id="231" dur="1000"/>
                                        <p:tgtEl>
                                          <p:spTgt spid="6934"/>
                                        </p:tgtEl>
                                        <p:attrNameLst>
                                          <p:attrName>ppt_h</p:attrName>
                                        </p:attrNameLst>
                                      </p:cBhvr>
                                      <p:tavLst>
                                        <p:tav tm="0">
                                          <p:val>
                                            <p:strVal val="0"/>
                                          </p:val>
                                        </p:tav>
                                        <p:tav tm="100000">
                                          <p:val>
                                            <p:strVal val="#ppt_h"/>
                                          </p:val>
                                        </p:tav>
                                      </p:tavLst>
                                    </p:anim>
                                  </p:childTnLst>
                                </p:cTn>
                              </p:par>
                              <p:par>
                                <p:cTn id="232" presetID="23" presetClass="entr" presetSubtype="16" fill="hold" nodeType="withEffect">
                                  <p:stCondLst>
                                    <p:cond delay="0"/>
                                  </p:stCondLst>
                                  <p:childTnLst>
                                    <p:set>
                                      <p:cBhvr>
                                        <p:cTn id="233" dur="1" fill="hold">
                                          <p:stCondLst>
                                            <p:cond delay="0"/>
                                          </p:stCondLst>
                                        </p:cTn>
                                        <p:tgtEl>
                                          <p:spTgt spid="6943"/>
                                        </p:tgtEl>
                                        <p:attrNameLst>
                                          <p:attrName>style.visibility</p:attrName>
                                        </p:attrNameLst>
                                      </p:cBhvr>
                                      <p:to>
                                        <p:strVal val="visible"/>
                                      </p:to>
                                    </p:set>
                                    <p:anim calcmode="lin" valueType="num">
                                      <p:cBhvr additive="base">
                                        <p:cTn id="234" dur="1000"/>
                                        <p:tgtEl>
                                          <p:spTgt spid="6943"/>
                                        </p:tgtEl>
                                        <p:attrNameLst>
                                          <p:attrName>ppt_w</p:attrName>
                                        </p:attrNameLst>
                                      </p:cBhvr>
                                      <p:tavLst>
                                        <p:tav tm="0">
                                          <p:val>
                                            <p:strVal val="0"/>
                                          </p:val>
                                        </p:tav>
                                        <p:tav tm="100000">
                                          <p:val>
                                            <p:strVal val="#ppt_w"/>
                                          </p:val>
                                        </p:tav>
                                      </p:tavLst>
                                    </p:anim>
                                    <p:anim calcmode="lin" valueType="num">
                                      <p:cBhvr additive="base">
                                        <p:cTn id="235" dur="1000"/>
                                        <p:tgtEl>
                                          <p:spTgt spid="6943"/>
                                        </p:tgtEl>
                                        <p:attrNameLst>
                                          <p:attrName>ppt_h</p:attrName>
                                        </p:attrNameLst>
                                      </p:cBhvr>
                                      <p:tavLst>
                                        <p:tav tm="0">
                                          <p:val>
                                            <p:strVal val="0"/>
                                          </p:val>
                                        </p:tav>
                                        <p:tav tm="100000">
                                          <p:val>
                                            <p:strVal val="#ppt_h"/>
                                          </p:val>
                                        </p:tav>
                                      </p:tavLst>
                                    </p:anim>
                                  </p:childTnLst>
                                </p:cTn>
                              </p:par>
                              <p:par>
                                <p:cTn id="236" presetID="23" presetClass="entr" presetSubtype="16" fill="hold" nodeType="withEffect">
                                  <p:stCondLst>
                                    <p:cond delay="0"/>
                                  </p:stCondLst>
                                  <p:childTnLst>
                                    <p:set>
                                      <p:cBhvr>
                                        <p:cTn id="237" dur="1" fill="hold">
                                          <p:stCondLst>
                                            <p:cond delay="0"/>
                                          </p:stCondLst>
                                        </p:cTn>
                                        <p:tgtEl>
                                          <p:spTgt spid="6951"/>
                                        </p:tgtEl>
                                        <p:attrNameLst>
                                          <p:attrName>style.visibility</p:attrName>
                                        </p:attrNameLst>
                                      </p:cBhvr>
                                      <p:to>
                                        <p:strVal val="visible"/>
                                      </p:to>
                                    </p:set>
                                    <p:anim calcmode="lin" valueType="num">
                                      <p:cBhvr additive="base">
                                        <p:cTn id="238" dur="1000"/>
                                        <p:tgtEl>
                                          <p:spTgt spid="6951"/>
                                        </p:tgtEl>
                                        <p:attrNameLst>
                                          <p:attrName>ppt_w</p:attrName>
                                        </p:attrNameLst>
                                      </p:cBhvr>
                                      <p:tavLst>
                                        <p:tav tm="0">
                                          <p:val>
                                            <p:strVal val="0"/>
                                          </p:val>
                                        </p:tav>
                                        <p:tav tm="100000">
                                          <p:val>
                                            <p:strVal val="#ppt_w"/>
                                          </p:val>
                                        </p:tav>
                                      </p:tavLst>
                                    </p:anim>
                                    <p:anim calcmode="lin" valueType="num">
                                      <p:cBhvr additive="base">
                                        <p:cTn id="239" dur="1000"/>
                                        <p:tgtEl>
                                          <p:spTgt spid="6951"/>
                                        </p:tgtEl>
                                        <p:attrNameLst>
                                          <p:attrName>ppt_h</p:attrName>
                                        </p:attrNameLst>
                                      </p:cBhvr>
                                      <p:tavLst>
                                        <p:tav tm="0">
                                          <p:val>
                                            <p:strVal val="0"/>
                                          </p:val>
                                        </p:tav>
                                        <p:tav tm="100000">
                                          <p:val>
                                            <p:strVal val="#ppt_h"/>
                                          </p:val>
                                        </p:tav>
                                      </p:tavLst>
                                    </p:anim>
                                  </p:childTnLst>
                                </p:cTn>
                              </p:par>
                              <p:par>
                                <p:cTn id="240" presetID="23" presetClass="entr" presetSubtype="16" fill="hold" nodeType="withEffect">
                                  <p:stCondLst>
                                    <p:cond delay="0"/>
                                  </p:stCondLst>
                                  <p:childTnLst>
                                    <p:set>
                                      <p:cBhvr>
                                        <p:cTn id="241" dur="1" fill="hold">
                                          <p:stCondLst>
                                            <p:cond delay="0"/>
                                          </p:stCondLst>
                                        </p:cTn>
                                        <p:tgtEl>
                                          <p:spTgt spid="6955"/>
                                        </p:tgtEl>
                                        <p:attrNameLst>
                                          <p:attrName>style.visibility</p:attrName>
                                        </p:attrNameLst>
                                      </p:cBhvr>
                                      <p:to>
                                        <p:strVal val="visible"/>
                                      </p:to>
                                    </p:set>
                                    <p:anim calcmode="lin" valueType="num">
                                      <p:cBhvr additive="base">
                                        <p:cTn id="242" dur="1000"/>
                                        <p:tgtEl>
                                          <p:spTgt spid="6955"/>
                                        </p:tgtEl>
                                        <p:attrNameLst>
                                          <p:attrName>ppt_w</p:attrName>
                                        </p:attrNameLst>
                                      </p:cBhvr>
                                      <p:tavLst>
                                        <p:tav tm="0">
                                          <p:val>
                                            <p:strVal val="0"/>
                                          </p:val>
                                        </p:tav>
                                        <p:tav tm="100000">
                                          <p:val>
                                            <p:strVal val="#ppt_w"/>
                                          </p:val>
                                        </p:tav>
                                      </p:tavLst>
                                    </p:anim>
                                    <p:anim calcmode="lin" valueType="num">
                                      <p:cBhvr additive="base">
                                        <p:cTn id="243" dur="1000"/>
                                        <p:tgtEl>
                                          <p:spTgt spid="6955"/>
                                        </p:tgtEl>
                                        <p:attrNameLst>
                                          <p:attrName>ppt_h</p:attrName>
                                        </p:attrNameLst>
                                      </p:cBhvr>
                                      <p:tavLst>
                                        <p:tav tm="0">
                                          <p:val>
                                            <p:strVal val="0"/>
                                          </p:val>
                                        </p:tav>
                                        <p:tav tm="100000">
                                          <p:val>
                                            <p:strVal val="#ppt_h"/>
                                          </p:val>
                                        </p:tav>
                                      </p:tavLst>
                                    </p:anim>
                                  </p:childTnLst>
                                </p:cTn>
                              </p:par>
                              <p:par>
                                <p:cTn id="244" presetID="23" presetClass="entr" presetSubtype="16" fill="hold" nodeType="withEffect">
                                  <p:stCondLst>
                                    <p:cond delay="0"/>
                                  </p:stCondLst>
                                  <p:childTnLst>
                                    <p:set>
                                      <p:cBhvr>
                                        <p:cTn id="245" dur="1" fill="hold">
                                          <p:stCondLst>
                                            <p:cond delay="0"/>
                                          </p:stCondLst>
                                        </p:cTn>
                                        <p:tgtEl>
                                          <p:spTgt spid="6971"/>
                                        </p:tgtEl>
                                        <p:attrNameLst>
                                          <p:attrName>style.visibility</p:attrName>
                                        </p:attrNameLst>
                                      </p:cBhvr>
                                      <p:to>
                                        <p:strVal val="visible"/>
                                      </p:to>
                                    </p:set>
                                    <p:anim calcmode="lin" valueType="num">
                                      <p:cBhvr additive="base">
                                        <p:cTn id="246" dur="1000"/>
                                        <p:tgtEl>
                                          <p:spTgt spid="6971"/>
                                        </p:tgtEl>
                                        <p:attrNameLst>
                                          <p:attrName>ppt_w</p:attrName>
                                        </p:attrNameLst>
                                      </p:cBhvr>
                                      <p:tavLst>
                                        <p:tav tm="0">
                                          <p:val>
                                            <p:strVal val="0"/>
                                          </p:val>
                                        </p:tav>
                                        <p:tav tm="100000">
                                          <p:val>
                                            <p:strVal val="#ppt_w"/>
                                          </p:val>
                                        </p:tav>
                                      </p:tavLst>
                                    </p:anim>
                                    <p:anim calcmode="lin" valueType="num">
                                      <p:cBhvr additive="base">
                                        <p:cTn id="247" dur="1000"/>
                                        <p:tgtEl>
                                          <p:spTgt spid="6971"/>
                                        </p:tgtEl>
                                        <p:attrNameLst>
                                          <p:attrName>ppt_h</p:attrName>
                                        </p:attrNameLst>
                                      </p:cBhvr>
                                      <p:tavLst>
                                        <p:tav tm="0">
                                          <p:val>
                                            <p:strVal val="0"/>
                                          </p:val>
                                        </p:tav>
                                        <p:tav tm="100000">
                                          <p:val>
                                            <p:strVal val="#ppt_h"/>
                                          </p:val>
                                        </p:tav>
                                      </p:tavLst>
                                    </p:anim>
                                  </p:childTnLst>
                                </p:cTn>
                              </p:par>
                              <p:par>
                                <p:cTn id="248" presetID="23" presetClass="entr" presetSubtype="16" fill="hold" nodeType="withEffect">
                                  <p:stCondLst>
                                    <p:cond delay="0"/>
                                  </p:stCondLst>
                                  <p:childTnLst>
                                    <p:set>
                                      <p:cBhvr>
                                        <p:cTn id="249" dur="1" fill="hold">
                                          <p:stCondLst>
                                            <p:cond delay="0"/>
                                          </p:stCondLst>
                                        </p:cTn>
                                        <p:tgtEl>
                                          <p:spTgt spid="6975"/>
                                        </p:tgtEl>
                                        <p:attrNameLst>
                                          <p:attrName>style.visibility</p:attrName>
                                        </p:attrNameLst>
                                      </p:cBhvr>
                                      <p:to>
                                        <p:strVal val="visible"/>
                                      </p:to>
                                    </p:set>
                                    <p:anim calcmode="lin" valueType="num">
                                      <p:cBhvr additive="base">
                                        <p:cTn id="250" dur="1000"/>
                                        <p:tgtEl>
                                          <p:spTgt spid="6975"/>
                                        </p:tgtEl>
                                        <p:attrNameLst>
                                          <p:attrName>ppt_w</p:attrName>
                                        </p:attrNameLst>
                                      </p:cBhvr>
                                      <p:tavLst>
                                        <p:tav tm="0">
                                          <p:val>
                                            <p:strVal val="0"/>
                                          </p:val>
                                        </p:tav>
                                        <p:tav tm="100000">
                                          <p:val>
                                            <p:strVal val="#ppt_w"/>
                                          </p:val>
                                        </p:tav>
                                      </p:tavLst>
                                    </p:anim>
                                    <p:anim calcmode="lin" valueType="num">
                                      <p:cBhvr additive="base">
                                        <p:cTn id="251" dur="1000"/>
                                        <p:tgtEl>
                                          <p:spTgt spid="6975"/>
                                        </p:tgtEl>
                                        <p:attrNameLst>
                                          <p:attrName>ppt_h</p:attrName>
                                        </p:attrNameLst>
                                      </p:cBhvr>
                                      <p:tavLst>
                                        <p:tav tm="0">
                                          <p:val>
                                            <p:strVal val="0"/>
                                          </p:val>
                                        </p:tav>
                                        <p:tav tm="100000">
                                          <p:val>
                                            <p:strVal val="#ppt_h"/>
                                          </p:val>
                                        </p:tav>
                                      </p:tavLst>
                                    </p:anim>
                                  </p:childTnLst>
                                </p:cTn>
                              </p:par>
                              <p:par>
                                <p:cTn id="252" presetID="23" presetClass="entr" presetSubtype="16" fill="hold" nodeType="withEffect">
                                  <p:stCondLst>
                                    <p:cond delay="0"/>
                                  </p:stCondLst>
                                  <p:childTnLst>
                                    <p:set>
                                      <p:cBhvr>
                                        <p:cTn id="253" dur="1" fill="hold">
                                          <p:stCondLst>
                                            <p:cond delay="0"/>
                                          </p:stCondLst>
                                        </p:cTn>
                                        <p:tgtEl>
                                          <p:spTgt spid="6988"/>
                                        </p:tgtEl>
                                        <p:attrNameLst>
                                          <p:attrName>style.visibility</p:attrName>
                                        </p:attrNameLst>
                                      </p:cBhvr>
                                      <p:to>
                                        <p:strVal val="visible"/>
                                      </p:to>
                                    </p:set>
                                    <p:anim calcmode="lin" valueType="num">
                                      <p:cBhvr additive="base">
                                        <p:cTn id="254" dur="1000"/>
                                        <p:tgtEl>
                                          <p:spTgt spid="6988"/>
                                        </p:tgtEl>
                                        <p:attrNameLst>
                                          <p:attrName>ppt_w</p:attrName>
                                        </p:attrNameLst>
                                      </p:cBhvr>
                                      <p:tavLst>
                                        <p:tav tm="0">
                                          <p:val>
                                            <p:strVal val="0"/>
                                          </p:val>
                                        </p:tav>
                                        <p:tav tm="100000">
                                          <p:val>
                                            <p:strVal val="#ppt_w"/>
                                          </p:val>
                                        </p:tav>
                                      </p:tavLst>
                                    </p:anim>
                                    <p:anim calcmode="lin" valueType="num">
                                      <p:cBhvr additive="base">
                                        <p:cTn id="255" dur="1000"/>
                                        <p:tgtEl>
                                          <p:spTgt spid="6988"/>
                                        </p:tgtEl>
                                        <p:attrNameLst>
                                          <p:attrName>ppt_h</p:attrName>
                                        </p:attrNameLst>
                                      </p:cBhvr>
                                      <p:tavLst>
                                        <p:tav tm="0">
                                          <p:val>
                                            <p:strVal val="0"/>
                                          </p:val>
                                        </p:tav>
                                        <p:tav tm="100000">
                                          <p:val>
                                            <p:strVal val="#ppt_h"/>
                                          </p:val>
                                        </p:tav>
                                      </p:tavLst>
                                    </p:anim>
                                  </p:childTnLst>
                                </p:cTn>
                              </p:par>
                              <p:par>
                                <p:cTn id="256" presetID="23" presetClass="entr" presetSubtype="16" fill="hold" nodeType="withEffect">
                                  <p:stCondLst>
                                    <p:cond delay="0"/>
                                  </p:stCondLst>
                                  <p:childTnLst>
                                    <p:set>
                                      <p:cBhvr>
                                        <p:cTn id="257" dur="1" fill="hold">
                                          <p:stCondLst>
                                            <p:cond delay="0"/>
                                          </p:stCondLst>
                                        </p:cTn>
                                        <p:tgtEl>
                                          <p:spTgt spid="6992"/>
                                        </p:tgtEl>
                                        <p:attrNameLst>
                                          <p:attrName>style.visibility</p:attrName>
                                        </p:attrNameLst>
                                      </p:cBhvr>
                                      <p:to>
                                        <p:strVal val="visible"/>
                                      </p:to>
                                    </p:set>
                                    <p:anim calcmode="lin" valueType="num">
                                      <p:cBhvr additive="base">
                                        <p:cTn id="258" dur="1000"/>
                                        <p:tgtEl>
                                          <p:spTgt spid="6992"/>
                                        </p:tgtEl>
                                        <p:attrNameLst>
                                          <p:attrName>ppt_w</p:attrName>
                                        </p:attrNameLst>
                                      </p:cBhvr>
                                      <p:tavLst>
                                        <p:tav tm="0">
                                          <p:val>
                                            <p:strVal val="0"/>
                                          </p:val>
                                        </p:tav>
                                        <p:tav tm="100000">
                                          <p:val>
                                            <p:strVal val="#ppt_w"/>
                                          </p:val>
                                        </p:tav>
                                      </p:tavLst>
                                    </p:anim>
                                    <p:anim calcmode="lin" valueType="num">
                                      <p:cBhvr additive="base">
                                        <p:cTn id="259" dur="1000"/>
                                        <p:tgtEl>
                                          <p:spTgt spid="6992"/>
                                        </p:tgtEl>
                                        <p:attrNameLst>
                                          <p:attrName>ppt_h</p:attrName>
                                        </p:attrNameLst>
                                      </p:cBhvr>
                                      <p:tavLst>
                                        <p:tav tm="0">
                                          <p:val>
                                            <p:strVal val="0"/>
                                          </p:val>
                                        </p:tav>
                                        <p:tav tm="100000">
                                          <p:val>
                                            <p:strVal val="#ppt_h"/>
                                          </p:val>
                                        </p:tav>
                                      </p:tavLst>
                                    </p:anim>
                                  </p:childTnLst>
                                </p:cTn>
                              </p:par>
                              <p:par>
                                <p:cTn id="260" presetID="23" presetClass="entr" presetSubtype="16" fill="hold" nodeType="withEffect">
                                  <p:stCondLst>
                                    <p:cond delay="0"/>
                                  </p:stCondLst>
                                  <p:childTnLst>
                                    <p:set>
                                      <p:cBhvr>
                                        <p:cTn id="261" dur="1" fill="hold">
                                          <p:stCondLst>
                                            <p:cond delay="0"/>
                                          </p:stCondLst>
                                        </p:cTn>
                                        <p:tgtEl>
                                          <p:spTgt spid="6999"/>
                                        </p:tgtEl>
                                        <p:attrNameLst>
                                          <p:attrName>style.visibility</p:attrName>
                                        </p:attrNameLst>
                                      </p:cBhvr>
                                      <p:to>
                                        <p:strVal val="visible"/>
                                      </p:to>
                                    </p:set>
                                    <p:anim calcmode="lin" valueType="num">
                                      <p:cBhvr additive="base">
                                        <p:cTn id="262" dur="1000"/>
                                        <p:tgtEl>
                                          <p:spTgt spid="6999"/>
                                        </p:tgtEl>
                                        <p:attrNameLst>
                                          <p:attrName>ppt_w</p:attrName>
                                        </p:attrNameLst>
                                      </p:cBhvr>
                                      <p:tavLst>
                                        <p:tav tm="0">
                                          <p:val>
                                            <p:strVal val="0"/>
                                          </p:val>
                                        </p:tav>
                                        <p:tav tm="100000">
                                          <p:val>
                                            <p:strVal val="#ppt_w"/>
                                          </p:val>
                                        </p:tav>
                                      </p:tavLst>
                                    </p:anim>
                                    <p:anim calcmode="lin" valueType="num">
                                      <p:cBhvr additive="base">
                                        <p:cTn id="263" dur="1000"/>
                                        <p:tgtEl>
                                          <p:spTgt spid="6999"/>
                                        </p:tgtEl>
                                        <p:attrNameLst>
                                          <p:attrName>ppt_h</p:attrName>
                                        </p:attrNameLst>
                                      </p:cBhvr>
                                      <p:tavLst>
                                        <p:tav tm="0">
                                          <p:val>
                                            <p:strVal val="0"/>
                                          </p:val>
                                        </p:tav>
                                        <p:tav tm="100000">
                                          <p:val>
                                            <p:strVal val="#ppt_h"/>
                                          </p:val>
                                        </p:tav>
                                      </p:tavLst>
                                    </p:anim>
                                  </p:childTnLst>
                                </p:cTn>
                              </p:par>
                              <p:par>
                                <p:cTn id="264" presetID="23" presetClass="entr" presetSubtype="16" fill="hold" nodeType="withEffect">
                                  <p:stCondLst>
                                    <p:cond delay="0"/>
                                  </p:stCondLst>
                                  <p:childTnLst>
                                    <p:set>
                                      <p:cBhvr>
                                        <p:cTn id="265" dur="1" fill="hold">
                                          <p:stCondLst>
                                            <p:cond delay="0"/>
                                          </p:stCondLst>
                                        </p:cTn>
                                        <p:tgtEl>
                                          <p:spTgt spid="7005"/>
                                        </p:tgtEl>
                                        <p:attrNameLst>
                                          <p:attrName>style.visibility</p:attrName>
                                        </p:attrNameLst>
                                      </p:cBhvr>
                                      <p:to>
                                        <p:strVal val="visible"/>
                                      </p:to>
                                    </p:set>
                                    <p:anim calcmode="lin" valueType="num">
                                      <p:cBhvr additive="base">
                                        <p:cTn id="266" dur="1000"/>
                                        <p:tgtEl>
                                          <p:spTgt spid="7005"/>
                                        </p:tgtEl>
                                        <p:attrNameLst>
                                          <p:attrName>ppt_w</p:attrName>
                                        </p:attrNameLst>
                                      </p:cBhvr>
                                      <p:tavLst>
                                        <p:tav tm="0">
                                          <p:val>
                                            <p:strVal val="0"/>
                                          </p:val>
                                        </p:tav>
                                        <p:tav tm="100000">
                                          <p:val>
                                            <p:strVal val="#ppt_w"/>
                                          </p:val>
                                        </p:tav>
                                      </p:tavLst>
                                    </p:anim>
                                    <p:anim calcmode="lin" valueType="num">
                                      <p:cBhvr additive="base">
                                        <p:cTn id="267" dur="1000"/>
                                        <p:tgtEl>
                                          <p:spTgt spid="7005"/>
                                        </p:tgtEl>
                                        <p:attrNameLst>
                                          <p:attrName>ppt_h</p:attrName>
                                        </p:attrNameLst>
                                      </p:cBhvr>
                                      <p:tavLst>
                                        <p:tav tm="0">
                                          <p:val>
                                            <p:strVal val="0"/>
                                          </p:val>
                                        </p:tav>
                                        <p:tav tm="100000">
                                          <p:val>
                                            <p:strVal val="#ppt_h"/>
                                          </p:val>
                                        </p:tav>
                                      </p:tavLst>
                                    </p:anim>
                                  </p:childTnLst>
                                </p:cTn>
                              </p:par>
                              <p:par>
                                <p:cTn id="268" presetID="23" presetClass="entr" presetSubtype="16" fill="hold" nodeType="withEffect">
                                  <p:stCondLst>
                                    <p:cond delay="0"/>
                                  </p:stCondLst>
                                  <p:childTnLst>
                                    <p:set>
                                      <p:cBhvr>
                                        <p:cTn id="269" dur="1" fill="hold">
                                          <p:stCondLst>
                                            <p:cond delay="0"/>
                                          </p:stCondLst>
                                        </p:cTn>
                                        <p:tgtEl>
                                          <p:spTgt spid="7007"/>
                                        </p:tgtEl>
                                        <p:attrNameLst>
                                          <p:attrName>style.visibility</p:attrName>
                                        </p:attrNameLst>
                                      </p:cBhvr>
                                      <p:to>
                                        <p:strVal val="visible"/>
                                      </p:to>
                                    </p:set>
                                    <p:anim calcmode="lin" valueType="num">
                                      <p:cBhvr additive="base">
                                        <p:cTn id="270" dur="1000"/>
                                        <p:tgtEl>
                                          <p:spTgt spid="7007"/>
                                        </p:tgtEl>
                                        <p:attrNameLst>
                                          <p:attrName>ppt_w</p:attrName>
                                        </p:attrNameLst>
                                      </p:cBhvr>
                                      <p:tavLst>
                                        <p:tav tm="0">
                                          <p:val>
                                            <p:strVal val="0"/>
                                          </p:val>
                                        </p:tav>
                                        <p:tav tm="100000">
                                          <p:val>
                                            <p:strVal val="#ppt_w"/>
                                          </p:val>
                                        </p:tav>
                                      </p:tavLst>
                                    </p:anim>
                                    <p:anim calcmode="lin" valueType="num">
                                      <p:cBhvr additive="base">
                                        <p:cTn id="271" dur="1000"/>
                                        <p:tgtEl>
                                          <p:spTgt spid="7007"/>
                                        </p:tgtEl>
                                        <p:attrNameLst>
                                          <p:attrName>ppt_h</p:attrName>
                                        </p:attrNameLst>
                                      </p:cBhvr>
                                      <p:tavLst>
                                        <p:tav tm="0">
                                          <p:val>
                                            <p:strVal val="0"/>
                                          </p:val>
                                        </p:tav>
                                        <p:tav tm="100000">
                                          <p:val>
                                            <p:strVal val="#ppt_h"/>
                                          </p:val>
                                        </p:tav>
                                      </p:tavLst>
                                    </p:anim>
                                  </p:childTnLst>
                                </p:cTn>
                              </p:par>
                              <p:par>
                                <p:cTn id="272" presetID="23" presetClass="entr" presetSubtype="16" fill="hold" nodeType="withEffect">
                                  <p:stCondLst>
                                    <p:cond delay="0"/>
                                  </p:stCondLst>
                                  <p:childTnLst>
                                    <p:set>
                                      <p:cBhvr>
                                        <p:cTn id="273" dur="1" fill="hold">
                                          <p:stCondLst>
                                            <p:cond delay="0"/>
                                          </p:stCondLst>
                                        </p:cTn>
                                        <p:tgtEl>
                                          <p:spTgt spid="7013"/>
                                        </p:tgtEl>
                                        <p:attrNameLst>
                                          <p:attrName>style.visibility</p:attrName>
                                        </p:attrNameLst>
                                      </p:cBhvr>
                                      <p:to>
                                        <p:strVal val="visible"/>
                                      </p:to>
                                    </p:set>
                                    <p:anim calcmode="lin" valueType="num">
                                      <p:cBhvr additive="base">
                                        <p:cTn id="274" dur="1000"/>
                                        <p:tgtEl>
                                          <p:spTgt spid="7013"/>
                                        </p:tgtEl>
                                        <p:attrNameLst>
                                          <p:attrName>ppt_w</p:attrName>
                                        </p:attrNameLst>
                                      </p:cBhvr>
                                      <p:tavLst>
                                        <p:tav tm="0">
                                          <p:val>
                                            <p:strVal val="0"/>
                                          </p:val>
                                        </p:tav>
                                        <p:tav tm="100000">
                                          <p:val>
                                            <p:strVal val="#ppt_w"/>
                                          </p:val>
                                        </p:tav>
                                      </p:tavLst>
                                    </p:anim>
                                    <p:anim calcmode="lin" valueType="num">
                                      <p:cBhvr additive="base">
                                        <p:cTn id="275" dur="1000"/>
                                        <p:tgtEl>
                                          <p:spTgt spid="7013"/>
                                        </p:tgtEl>
                                        <p:attrNameLst>
                                          <p:attrName>ppt_h</p:attrName>
                                        </p:attrNameLst>
                                      </p:cBhvr>
                                      <p:tavLst>
                                        <p:tav tm="0">
                                          <p:val>
                                            <p:strVal val="0"/>
                                          </p:val>
                                        </p:tav>
                                        <p:tav tm="100000">
                                          <p:val>
                                            <p:strVal val="#ppt_h"/>
                                          </p:val>
                                        </p:tav>
                                      </p:tavLst>
                                    </p:anim>
                                  </p:childTnLst>
                                </p:cTn>
                              </p:par>
                              <p:par>
                                <p:cTn id="276" presetID="23" presetClass="entr" presetSubtype="16" fill="hold" nodeType="withEffect">
                                  <p:stCondLst>
                                    <p:cond delay="0"/>
                                  </p:stCondLst>
                                  <p:childTnLst>
                                    <p:set>
                                      <p:cBhvr>
                                        <p:cTn id="277" dur="1" fill="hold">
                                          <p:stCondLst>
                                            <p:cond delay="0"/>
                                          </p:stCondLst>
                                        </p:cTn>
                                        <p:tgtEl>
                                          <p:spTgt spid="7027"/>
                                        </p:tgtEl>
                                        <p:attrNameLst>
                                          <p:attrName>style.visibility</p:attrName>
                                        </p:attrNameLst>
                                      </p:cBhvr>
                                      <p:to>
                                        <p:strVal val="visible"/>
                                      </p:to>
                                    </p:set>
                                    <p:anim calcmode="lin" valueType="num">
                                      <p:cBhvr additive="base">
                                        <p:cTn id="278" dur="1000"/>
                                        <p:tgtEl>
                                          <p:spTgt spid="7027"/>
                                        </p:tgtEl>
                                        <p:attrNameLst>
                                          <p:attrName>ppt_w</p:attrName>
                                        </p:attrNameLst>
                                      </p:cBhvr>
                                      <p:tavLst>
                                        <p:tav tm="0">
                                          <p:val>
                                            <p:strVal val="0"/>
                                          </p:val>
                                        </p:tav>
                                        <p:tav tm="100000">
                                          <p:val>
                                            <p:strVal val="#ppt_w"/>
                                          </p:val>
                                        </p:tav>
                                      </p:tavLst>
                                    </p:anim>
                                    <p:anim calcmode="lin" valueType="num">
                                      <p:cBhvr additive="base">
                                        <p:cTn id="279" dur="1000"/>
                                        <p:tgtEl>
                                          <p:spTgt spid="7027"/>
                                        </p:tgtEl>
                                        <p:attrNameLst>
                                          <p:attrName>ppt_h</p:attrName>
                                        </p:attrNameLst>
                                      </p:cBhvr>
                                      <p:tavLst>
                                        <p:tav tm="0">
                                          <p:val>
                                            <p:strVal val="0"/>
                                          </p:val>
                                        </p:tav>
                                        <p:tav tm="100000">
                                          <p:val>
                                            <p:strVal val="#ppt_h"/>
                                          </p:val>
                                        </p:tav>
                                      </p:tavLst>
                                    </p:anim>
                                  </p:childTnLst>
                                </p:cTn>
                              </p:par>
                              <p:par>
                                <p:cTn id="280" presetID="23" presetClass="entr" presetSubtype="16" fill="hold" nodeType="withEffect">
                                  <p:stCondLst>
                                    <p:cond delay="0"/>
                                  </p:stCondLst>
                                  <p:childTnLst>
                                    <p:set>
                                      <p:cBhvr>
                                        <p:cTn id="281" dur="1" fill="hold">
                                          <p:stCondLst>
                                            <p:cond delay="0"/>
                                          </p:stCondLst>
                                        </p:cTn>
                                        <p:tgtEl>
                                          <p:spTgt spid="7042"/>
                                        </p:tgtEl>
                                        <p:attrNameLst>
                                          <p:attrName>style.visibility</p:attrName>
                                        </p:attrNameLst>
                                      </p:cBhvr>
                                      <p:to>
                                        <p:strVal val="visible"/>
                                      </p:to>
                                    </p:set>
                                    <p:anim calcmode="lin" valueType="num">
                                      <p:cBhvr additive="base">
                                        <p:cTn id="282" dur="1000"/>
                                        <p:tgtEl>
                                          <p:spTgt spid="7042"/>
                                        </p:tgtEl>
                                        <p:attrNameLst>
                                          <p:attrName>ppt_w</p:attrName>
                                        </p:attrNameLst>
                                      </p:cBhvr>
                                      <p:tavLst>
                                        <p:tav tm="0">
                                          <p:val>
                                            <p:strVal val="0"/>
                                          </p:val>
                                        </p:tav>
                                        <p:tav tm="100000">
                                          <p:val>
                                            <p:strVal val="#ppt_w"/>
                                          </p:val>
                                        </p:tav>
                                      </p:tavLst>
                                    </p:anim>
                                    <p:anim calcmode="lin" valueType="num">
                                      <p:cBhvr additive="base">
                                        <p:cTn id="283" dur="1000"/>
                                        <p:tgtEl>
                                          <p:spTgt spid="7042"/>
                                        </p:tgtEl>
                                        <p:attrNameLst>
                                          <p:attrName>ppt_h</p:attrName>
                                        </p:attrNameLst>
                                      </p:cBhvr>
                                      <p:tavLst>
                                        <p:tav tm="0">
                                          <p:val>
                                            <p:strVal val="0"/>
                                          </p:val>
                                        </p:tav>
                                        <p:tav tm="100000">
                                          <p:val>
                                            <p:strVal val="#ppt_h"/>
                                          </p:val>
                                        </p:tav>
                                      </p:tavLst>
                                    </p:anim>
                                  </p:childTnLst>
                                </p:cTn>
                              </p:par>
                              <p:par>
                                <p:cTn id="284" presetID="23" presetClass="entr" presetSubtype="16" fill="hold" nodeType="withEffect">
                                  <p:stCondLst>
                                    <p:cond delay="0"/>
                                  </p:stCondLst>
                                  <p:childTnLst>
                                    <p:set>
                                      <p:cBhvr>
                                        <p:cTn id="285" dur="1" fill="hold">
                                          <p:stCondLst>
                                            <p:cond delay="0"/>
                                          </p:stCondLst>
                                        </p:cTn>
                                        <p:tgtEl>
                                          <p:spTgt spid="6997"/>
                                        </p:tgtEl>
                                        <p:attrNameLst>
                                          <p:attrName>style.visibility</p:attrName>
                                        </p:attrNameLst>
                                      </p:cBhvr>
                                      <p:to>
                                        <p:strVal val="visible"/>
                                      </p:to>
                                    </p:set>
                                    <p:anim calcmode="lin" valueType="num">
                                      <p:cBhvr additive="base">
                                        <p:cTn id="286" dur="1000"/>
                                        <p:tgtEl>
                                          <p:spTgt spid="6997"/>
                                        </p:tgtEl>
                                        <p:attrNameLst>
                                          <p:attrName>ppt_w</p:attrName>
                                        </p:attrNameLst>
                                      </p:cBhvr>
                                      <p:tavLst>
                                        <p:tav tm="0">
                                          <p:val>
                                            <p:strVal val="0"/>
                                          </p:val>
                                        </p:tav>
                                        <p:tav tm="100000">
                                          <p:val>
                                            <p:strVal val="#ppt_w"/>
                                          </p:val>
                                        </p:tav>
                                      </p:tavLst>
                                    </p:anim>
                                    <p:anim calcmode="lin" valueType="num">
                                      <p:cBhvr additive="base">
                                        <p:cTn id="287" dur="1000"/>
                                        <p:tgtEl>
                                          <p:spTgt spid="6997"/>
                                        </p:tgtEl>
                                        <p:attrNameLst>
                                          <p:attrName>ppt_h</p:attrName>
                                        </p:attrNameLst>
                                      </p:cBhvr>
                                      <p:tavLst>
                                        <p:tav tm="0">
                                          <p:val>
                                            <p:strVal val="0"/>
                                          </p:val>
                                        </p:tav>
                                        <p:tav tm="100000">
                                          <p:val>
                                            <p:strVal val="#ppt_h"/>
                                          </p:val>
                                        </p:tav>
                                      </p:tavLst>
                                    </p:anim>
                                  </p:childTnLst>
                                </p:cTn>
                              </p:par>
                              <p:par>
                                <p:cTn id="288" presetID="10" presetClass="entr" presetSubtype="0" fill="hold" nodeType="withEffect">
                                  <p:stCondLst>
                                    <p:cond delay="0"/>
                                  </p:stCondLst>
                                  <p:childTnLst>
                                    <p:set>
                                      <p:cBhvr>
                                        <p:cTn id="289" dur="1" fill="hold">
                                          <p:stCondLst>
                                            <p:cond delay="0"/>
                                          </p:stCondLst>
                                        </p:cTn>
                                        <p:tgtEl>
                                          <p:spTgt spid="7055"/>
                                        </p:tgtEl>
                                        <p:attrNameLst>
                                          <p:attrName>style.visibility</p:attrName>
                                        </p:attrNameLst>
                                      </p:cBhvr>
                                      <p:to>
                                        <p:strVal val="visible"/>
                                      </p:to>
                                    </p:set>
                                    <p:animEffect transition="in" filter="fade">
                                      <p:cBhvr>
                                        <p:cTn id="290" dur="1000"/>
                                        <p:tgtEl>
                                          <p:spTgt spid="7055"/>
                                        </p:tgtEl>
                                      </p:cBhvr>
                                    </p:animEffect>
                                  </p:childTnLst>
                                </p:cTn>
                              </p:par>
                              <p:par>
                                <p:cTn id="291" presetID="10" presetClass="entr" presetSubtype="0" fill="hold" nodeType="withEffect">
                                  <p:stCondLst>
                                    <p:cond delay="0"/>
                                  </p:stCondLst>
                                  <p:childTnLst>
                                    <p:set>
                                      <p:cBhvr>
                                        <p:cTn id="292" dur="1" fill="hold">
                                          <p:stCondLst>
                                            <p:cond delay="0"/>
                                          </p:stCondLst>
                                        </p:cTn>
                                        <p:tgtEl>
                                          <p:spTgt spid="7056"/>
                                        </p:tgtEl>
                                        <p:attrNameLst>
                                          <p:attrName>style.visibility</p:attrName>
                                        </p:attrNameLst>
                                      </p:cBhvr>
                                      <p:to>
                                        <p:strVal val="visible"/>
                                      </p:to>
                                    </p:set>
                                    <p:animEffect transition="in" filter="fade">
                                      <p:cBhvr>
                                        <p:cTn id="293" dur="1000"/>
                                        <p:tgtEl>
                                          <p:spTgt spid="7056"/>
                                        </p:tgtEl>
                                      </p:cBhvr>
                                    </p:animEffect>
                                  </p:childTnLst>
                                </p:cTn>
                              </p:par>
                              <p:par>
                                <p:cTn id="294" presetID="10" presetClass="entr" presetSubtype="0" fill="hold" nodeType="withEffect">
                                  <p:stCondLst>
                                    <p:cond delay="0"/>
                                  </p:stCondLst>
                                  <p:childTnLst>
                                    <p:set>
                                      <p:cBhvr>
                                        <p:cTn id="295" dur="1" fill="hold">
                                          <p:stCondLst>
                                            <p:cond delay="0"/>
                                          </p:stCondLst>
                                        </p:cTn>
                                        <p:tgtEl>
                                          <p:spTgt spid="7057"/>
                                        </p:tgtEl>
                                        <p:attrNameLst>
                                          <p:attrName>style.visibility</p:attrName>
                                        </p:attrNameLst>
                                      </p:cBhvr>
                                      <p:to>
                                        <p:strVal val="visible"/>
                                      </p:to>
                                    </p:set>
                                    <p:animEffect transition="in" filter="fade">
                                      <p:cBhvr>
                                        <p:cTn id="296" dur="1000"/>
                                        <p:tgtEl>
                                          <p:spTgt spid="7057"/>
                                        </p:tgtEl>
                                      </p:cBhvr>
                                    </p:animEffect>
                                  </p:childTnLst>
                                </p:cTn>
                              </p:par>
                              <p:par>
                                <p:cTn id="297" presetID="10" presetClass="entr" presetSubtype="0" fill="hold" nodeType="withEffect">
                                  <p:stCondLst>
                                    <p:cond delay="0"/>
                                  </p:stCondLst>
                                  <p:childTnLst>
                                    <p:set>
                                      <p:cBhvr>
                                        <p:cTn id="298" dur="1" fill="hold">
                                          <p:stCondLst>
                                            <p:cond delay="0"/>
                                          </p:stCondLst>
                                        </p:cTn>
                                        <p:tgtEl>
                                          <p:spTgt spid="7058"/>
                                        </p:tgtEl>
                                        <p:attrNameLst>
                                          <p:attrName>style.visibility</p:attrName>
                                        </p:attrNameLst>
                                      </p:cBhvr>
                                      <p:to>
                                        <p:strVal val="visible"/>
                                      </p:to>
                                    </p:set>
                                    <p:animEffect transition="in" filter="fade">
                                      <p:cBhvr>
                                        <p:cTn id="299" dur="1000"/>
                                        <p:tgtEl>
                                          <p:spTgt spid="7058"/>
                                        </p:tgtEl>
                                      </p:cBhvr>
                                    </p:animEffect>
                                  </p:childTnLst>
                                </p:cTn>
                              </p:par>
                              <p:par>
                                <p:cTn id="300" presetID="10" presetClass="entr" presetSubtype="0" fill="hold" nodeType="withEffect">
                                  <p:stCondLst>
                                    <p:cond delay="0"/>
                                  </p:stCondLst>
                                  <p:childTnLst>
                                    <p:set>
                                      <p:cBhvr>
                                        <p:cTn id="301" dur="1" fill="hold">
                                          <p:stCondLst>
                                            <p:cond delay="0"/>
                                          </p:stCondLst>
                                        </p:cTn>
                                        <p:tgtEl>
                                          <p:spTgt spid="7059"/>
                                        </p:tgtEl>
                                        <p:attrNameLst>
                                          <p:attrName>style.visibility</p:attrName>
                                        </p:attrNameLst>
                                      </p:cBhvr>
                                      <p:to>
                                        <p:strVal val="visible"/>
                                      </p:to>
                                    </p:set>
                                    <p:animEffect transition="in" filter="fade">
                                      <p:cBhvr>
                                        <p:cTn id="30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1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INFOGRAPHICS</a:t>
            </a:r>
            <a:endParaRPr/>
          </a:p>
        </p:txBody>
      </p:sp>
      <p:grpSp>
        <p:nvGrpSpPr>
          <p:cNvPr id="7065" name="Google Shape;7065;p119"/>
          <p:cNvGrpSpPr/>
          <p:nvPr/>
        </p:nvGrpSpPr>
        <p:grpSpPr>
          <a:xfrm>
            <a:off x="715499" y="1372513"/>
            <a:ext cx="3902176" cy="1252560"/>
            <a:chOff x="751074" y="3209703"/>
            <a:chExt cx="3902176" cy="1252560"/>
          </a:xfrm>
        </p:grpSpPr>
        <p:grpSp>
          <p:nvGrpSpPr>
            <p:cNvPr id="7066" name="Google Shape;7066;p119"/>
            <p:cNvGrpSpPr/>
            <p:nvPr/>
          </p:nvGrpSpPr>
          <p:grpSpPr>
            <a:xfrm>
              <a:off x="1670327" y="4192736"/>
              <a:ext cx="1999269" cy="269528"/>
              <a:chOff x="4351371" y="4209917"/>
              <a:chExt cx="1346400" cy="181500"/>
            </a:xfrm>
          </p:grpSpPr>
          <p:sp>
            <p:nvSpPr>
              <p:cNvPr id="7067" name="Google Shape;7067;p119"/>
              <p:cNvSpPr/>
              <p:nvPr/>
            </p:nvSpPr>
            <p:spPr>
              <a:xfrm rot="10800000">
                <a:off x="4351371" y="4209917"/>
                <a:ext cx="12816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119"/>
              <p:cNvCxnSpPr>
                <a:stCxn id="7067" idx="1"/>
              </p:cNvCxnSpPr>
              <p:nvPr/>
            </p:nvCxnSpPr>
            <p:spPr>
              <a:xfrm>
                <a:off x="5632971" y="4300667"/>
                <a:ext cx="64800" cy="0"/>
              </a:xfrm>
              <a:prstGeom prst="straightConnector1">
                <a:avLst/>
              </a:prstGeom>
              <a:noFill/>
              <a:ln w="9525" cap="flat" cmpd="sng">
                <a:solidFill>
                  <a:schemeClr val="lt1"/>
                </a:solidFill>
                <a:prstDash val="solid"/>
                <a:round/>
                <a:headEnd type="none" w="med" len="med"/>
                <a:tailEnd type="none" w="med" len="med"/>
              </a:ln>
            </p:spPr>
          </p:cxnSp>
        </p:grpSp>
        <p:grpSp>
          <p:nvGrpSpPr>
            <p:cNvPr id="7069" name="Google Shape;7069;p119"/>
            <p:cNvGrpSpPr/>
            <p:nvPr/>
          </p:nvGrpSpPr>
          <p:grpSpPr>
            <a:xfrm>
              <a:off x="1746738" y="3859061"/>
              <a:ext cx="1647794" cy="269528"/>
              <a:chOff x="4402829" y="3985221"/>
              <a:chExt cx="1109700" cy="181500"/>
            </a:xfrm>
          </p:grpSpPr>
          <p:sp>
            <p:nvSpPr>
              <p:cNvPr id="7070" name="Google Shape;7070;p119"/>
              <p:cNvSpPr/>
              <p:nvPr/>
            </p:nvSpPr>
            <p:spPr>
              <a:xfrm rot="10800000">
                <a:off x="4471829" y="3985221"/>
                <a:ext cx="10407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1" name="Google Shape;7071;p119"/>
              <p:cNvCxnSpPr>
                <a:endCxn id="7070" idx="3"/>
              </p:cNvCxnSpPr>
              <p:nvPr/>
            </p:nvCxnSpPr>
            <p:spPr>
              <a:xfrm>
                <a:off x="4402829" y="4075971"/>
                <a:ext cx="69000" cy="0"/>
              </a:xfrm>
              <a:prstGeom prst="straightConnector1">
                <a:avLst/>
              </a:prstGeom>
              <a:noFill/>
              <a:ln w="9525" cap="flat" cmpd="sng">
                <a:solidFill>
                  <a:schemeClr val="lt1"/>
                </a:solidFill>
                <a:prstDash val="solid"/>
                <a:round/>
                <a:headEnd type="none" w="med" len="med"/>
                <a:tailEnd type="none" w="med" len="med"/>
              </a:ln>
            </p:spPr>
          </p:cxnSp>
        </p:grpSp>
        <p:grpSp>
          <p:nvGrpSpPr>
            <p:cNvPr id="7072" name="Google Shape;7072;p119"/>
            <p:cNvGrpSpPr/>
            <p:nvPr/>
          </p:nvGrpSpPr>
          <p:grpSpPr>
            <a:xfrm>
              <a:off x="2067290" y="3534383"/>
              <a:ext cx="1206778" cy="269528"/>
              <a:chOff x="4618704" y="3766582"/>
              <a:chExt cx="812700" cy="181500"/>
            </a:xfrm>
          </p:grpSpPr>
          <p:sp>
            <p:nvSpPr>
              <p:cNvPr id="7073" name="Google Shape;7073;p119"/>
              <p:cNvSpPr/>
              <p:nvPr/>
            </p:nvSpPr>
            <p:spPr>
              <a:xfrm rot="10800000">
                <a:off x="4618704" y="3766582"/>
                <a:ext cx="7470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4" name="Google Shape;7074;p119"/>
              <p:cNvCxnSpPr>
                <a:stCxn id="7073" idx="1"/>
                <a:endCxn id="7075" idx="1"/>
              </p:cNvCxnSpPr>
              <p:nvPr/>
            </p:nvCxnSpPr>
            <p:spPr>
              <a:xfrm rot="10800000" flipH="1">
                <a:off x="5365704" y="3857032"/>
                <a:ext cx="65700" cy="300"/>
              </a:xfrm>
              <a:prstGeom prst="straightConnector1">
                <a:avLst/>
              </a:prstGeom>
              <a:noFill/>
              <a:ln w="9525" cap="flat" cmpd="sng">
                <a:solidFill>
                  <a:schemeClr val="lt1"/>
                </a:solidFill>
                <a:prstDash val="solid"/>
                <a:round/>
                <a:headEnd type="none" w="med" len="med"/>
                <a:tailEnd type="none" w="med" len="med"/>
              </a:ln>
            </p:spPr>
          </p:cxnSp>
        </p:grpSp>
        <p:grpSp>
          <p:nvGrpSpPr>
            <p:cNvPr id="7076" name="Google Shape;7076;p119"/>
            <p:cNvGrpSpPr/>
            <p:nvPr/>
          </p:nvGrpSpPr>
          <p:grpSpPr>
            <a:xfrm>
              <a:off x="2240242" y="3209703"/>
              <a:ext cx="687360" cy="269528"/>
              <a:chOff x="4735177" y="3547942"/>
              <a:chExt cx="462900" cy="181500"/>
            </a:xfrm>
          </p:grpSpPr>
          <p:sp>
            <p:nvSpPr>
              <p:cNvPr id="7077" name="Google Shape;7077;p119"/>
              <p:cNvSpPr/>
              <p:nvPr/>
            </p:nvSpPr>
            <p:spPr>
              <a:xfrm rot="10800000">
                <a:off x="4786477" y="3547942"/>
                <a:ext cx="4116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8" name="Google Shape;7078;p119"/>
              <p:cNvCxnSpPr>
                <a:endCxn id="7077" idx="3"/>
              </p:cNvCxnSpPr>
              <p:nvPr/>
            </p:nvCxnSpPr>
            <p:spPr>
              <a:xfrm>
                <a:off x="4735177" y="3636892"/>
                <a:ext cx="51300" cy="1800"/>
              </a:xfrm>
              <a:prstGeom prst="straightConnector1">
                <a:avLst/>
              </a:prstGeom>
              <a:noFill/>
              <a:ln w="9525" cap="flat" cmpd="sng">
                <a:solidFill>
                  <a:schemeClr val="lt1"/>
                </a:solidFill>
                <a:prstDash val="solid"/>
                <a:round/>
                <a:headEnd type="none" w="med" len="med"/>
                <a:tailEnd type="none" w="med" len="med"/>
              </a:ln>
            </p:spPr>
          </p:cxnSp>
        </p:grpSp>
        <p:sp>
          <p:nvSpPr>
            <p:cNvPr id="7079" name="Google Shape;7079;p119"/>
            <p:cNvSpPr txBox="1"/>
            <p:nvPr/>
          </p:nvSpPr>
          <p:spPr>
            <a:xfrm flipH="1">
              <a:off x="2165408" y="3955642"/>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
                <a:solidFill>
                  <a:schemeClr val="lt1"/>
                </a:solidFill>
                <a:latin typeface="Abel"/>
                <a:ea typeface="Abel"/>
                <a:cs typeface="Abel"/>
                <a:sym typeface="Abel"/>
              </a:endParaRPr>
            </a:p>
          </p:txBody>
        </p:sp>
        <p:sp>
          <p:nvSpPr>
            <p:cNvPr id="7080" name="Google Shape;7080;p119"/>
            <p:cNvSpPr txBox="1"/>
            <p:nvPr/>
          </p:nvSpPr>
          <p:spPr>
            <a:xfrm flipH="1">
              <a:off x="2165408" y="3642041"/>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sz="800" b="1">
                <a:solidFill>
                  <a:schemeClr val="lt1"/>
                </a:solidFill>
                <a:latin typeface="Merriweather"/>
                <a:ea typeface="Merriweather"/>
                <a:cs typeface="Merriweather"/>
                <a:sym typeface="Merriweather"/>
              </a:endParaRPr>
            </a:p>
          </p:txBody>
        </p:sp>
        <p:sp>
          <p:nvSpPr>
            <p:cNvPr id="7081" name="Google Shape;7081;p119"/>
            <p:cNvSpPr txBox="1"/>
            <p:nvPr/>
          </p:nvSpPr>
          <p:spPr>
            <a:xfrm flipH="1">
              <a:off x="2165408" y="4289381"/>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sz="800" b="1">
                <a:solidFill>
                  <a:schemeClr val="lt1"/>
                </a:solidFill>
                <a:latin typeface="Merriweather"/>
                <a:ea typeface="Merriweather"/>
                <a:cs typeface="Merriweather"/>
                <a:sym typeface="Merriweather"/>
              </a:endParaRPr>
            </a:p>
          </p:txBody>
        </p:sp>
        <p:sp>
          <p:nvSpPr>
            <p:cNvPr id="7082" name="Google Shape;7082;p119"/>
            <p:cNvSpPr txBox="1"/>
            <p:nvPr/>
          </p:nvSpPr>
          <p:spPr>
            <a:xfrm flipH="1">
              <a:off x="2165408" y="3300075"/>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100">
                <a:latin typeface="Abel"/>
                <a:ea typeface="Abel"/>
                <a:cs typeface="Abel"/>
                <a:sym typeface="Abel"/>
              </a:endParaRPr>
            </a:p>
          </p:txBody>
        </p:sp>
        <p:sp>
          <p:nvSpPr>
            <p:cNvPr id="7083" name="Google Shape;7083;p119"/>
            <p:cNvSpPr txBox="1"/>
            <p:nvPr/>
          </p:nvSpPr>
          <p:spPr>
            <a:xfrm>
              <a:off x="3667750" y="4208965"/>
              <a:ext cx="985500" cy="2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Saturn is a gas giant with rings</a:t>
              </a:r>
              <a:endParaRPr sz="700">
                <a:solidFill>
                  <a:schemeClr val="lt1"/>
                </a:solidFill>
                <a:latin typeface="PT Sans"/>
                <a:ea typeface="PT Sans"/>
                <a:cs typeface="PT Sans"/>
                <a:sym typeface="PT Sans"/>
              </a:endParaRPr>
            </a:p>
          </p:txBody>
        </p:sp>
        <p:sp>
          <p:nvSpPr>
            <p:cNvPr id="7084" name="Google Shape;7084;p119"/>
            <p:cNvSpPr txBox="1"/>
            <p:nvPr/>
          </p:nvSpPr>
          <p:spPr>
            <a:xfrm>
              <a:off x="751074" y="3869715"/>
              <a:ext cx="985500" cy="25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It has a beautiful name but is hot</a:t>
              </a:r>
              <a:endParaRPr sz="700">
                <a:solidFill>
                  <a:schemeClr val="lt1"/>
                </a:solidFill>
                <a:latin typeface="Abel"/>
                <a:ea typeface="Abel"/>
                <a:cs typeface="Abel"/>
                <a:sym typeface="Abel"/>
              </a:endParaRPr>
            </a:p>
          </p:txBody>
        </p:sp>
        <p:sp>
          <p:nvSpPr>
            <p:cNvPr id="7075" name="Google Shape;7075;p119"/>
            <p:cNvSpPr txBox="1"/>
            <p:nvPr/>
          </p:nvSpPr>
          <p:spPr>
            <a:xfrm>
              <a:off x="3274025" y="3542140"/>
              <a:ext cx="9855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Neptune is far away from us</a:t>
              </a:r>
              <a:r>
                <a:rPr lang="en" sz="700">
                  <a:solidFill>
                    <a:schemeClr val="lt1"/>
                  </a:solidFill>
                  <a:latin typeface="PT Sans"/>
                  <a:ea typeface="PT Sans"/>
                  <a:cs typeface="PT Sans"/>
                  <a:sym typeface="PT Sans"/>
                </a:rPr>
                <a:t> </a:t>
              </a:r>
              <a:endParaRPr sz="700">
                <a:solidFill>
                  <a:schemeClr val="lt1"/>
                </a:solidFill>
                <a:latin typeface="PT Sans"/>
                <a:ea typeface="PT Sans"/>
                <a:cs typeface="PT Sans"/>
                <a:sym typeface="PT Sans"/>
              </a:endParaRPr>
            </a:p>
          </p:txBody>
        </p:sp>
        <p:sp>
          <p:nvSpPr>
            <p:cNvPr id="7085" name="Google Shape;7085;p119"/>
            <p:cNvSpPr txBox="1"/>
            <p:nvPr/>
          </p:nvSpPr>
          <p:spPr>
            <a:xfrm>
              <a:off x="1251276" y="3209940"/>
              <a:ext cx="985500" cy="25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Despite being red, Mars is cold</a:t>
              </a:r>
              <a:endParaRPr sz="700">
                <a:solidFill>
                  <a:schemeClr val="lt1"/>
                </a:solidFill>
                <a:latin typeface="Abel"/>
                <a:ea typeface="Abel"/>
                <a:cs typeface="Abel"/>
                <a:sym typeface="Abel"/>
              </a:endParaRPr>
            </a:p>
          </p:txBody>
        </p:sp>
      </p:grpSp>
      <p:grpSp>
        <p:nvGrpSpPr>
          <p:cNvPr id="7086" name="Google Shape;7086;p119"/>
          <p:cNvGrpSpPr/>
          <p:nvPr/>
        </p:nvGrpSpPr>
        <p:grpSpPr>
          <a:xfrm>
            <a:off x="4863260" y="3078750"/>
            <a:ext cx="3567982" cy="1359225"/>
            <a:chOff x="4922269" y="1292500"/>
            <a:chExt cx="3669631" cy="1359225"/>
          </a:xfrm>
        </p:grpSpPr>
        <p:grpSp>
          <p:nvGrpSpPr>
            <p:cNvPr id="7087" name="Google Shape;7087;p119"/>
            <p:cNvGrpSpPr/>
            <p:nvPr/>
          </p:nvGrpSpPr>
          <p:grpSpPr>
            <a:xfrm flipH="1">
              <a:off x="6002823" y="1326899"/>
              <a:ext cx="1500702" cy="1279978"/>
              <a:chOff x="4294923" y="2469658"/>
              <a:chExt cx="668951" cy="570561"/>
            </a:xfrm>
          </p:grpSpPr>
          <p:sp>
            <p:nvSpPr>
              <p:cNvPr id="7088" name="Google Shape;7088;p11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19"/>
            <p:cNvSpPr txBox="1"/>
            <p:nvPr/>
          </p:nvSpPr>
          <p:spPr>
            <a:xfrm flipH="1">
              <a:off x="7162675" y="199310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Saturn is a gas giant and has several rings</a:t>
              </a:r>
              <a:endParaRPr sz="700">
                <a:solidFill>
                  <a:schemeClr val="lt1"/>
                </a:solidFill>
                <a:latin typeface="Bai Jamjuree"/>
                <a:ea typeface="Bai Jamjuree"/>
                <a:cs typeface="Bai Jamjuree"/>
                <a:sym typeface="Bai Jamjuree"/>
              </a:endParaRPr>
            </a:p>
          </p:txBody>
        </p:sp>
        <p:sp>
          <p:nvSpPr>
            <p:cNvPr id="7093" name="Google Shape;7093;p119"/>
            <p:cNvSpPr txBox="1"/>
            <p:nvPr/>
          </p:nvSpPr>
          <p:spPr>
            <a:xfrm flipH="1">
              <a:off x="6710175" y="129250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7094" name="Google Shape;7094;p119"/>
            <p:cNvSpPr txBox="1"/>
            <p:nvPr/>
          </p:nvSpPr>
          <p:spPr>
            <a:xfrm flipH="1">
              <a:off x="7503800" y="2340625"/>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It has a beautiful name, but it’s hot</a:t>
              </a:r>
              <a:endParaRPr sz="700">
                <a:solidFill>
                  <a:schemeClr val="lt1"/>
                </a:solidFill>
                <a:latin typeface="Bai Jamjuree"/>
                <a:ea typeface="Bai Jamjuree"/>
                <a:cs typeface="Bai Jamjuree"/>
                <a:sym typeface="Bai Jamjuree"/>
              </a:endParaRPr>
            </a:p>
          </p:txBody>
        </p:sp>
        <p:sp>
          <p:nvSpPr>
            <p:cNvPr id="7095" name="Google Shape;7095;p119"/>
            <p:cNvSpPr txBox="1"/>
            <p:nvPr/>
          </p:nvSpPr>
          <p:spPr>
            <a:xfrm flipH="1">
              <a:off x="6933325" y="163545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Neptune is far away from Earth</a:t>
              </a:r>
              <a:endParaRPr sz="700">
                <a:solidFill>
                  <a:schemeClr val="lt1"/>
                </a:solidFill>
                <a:latin typeface="Bai Jamjuree"/>
                <a:ea typeface="Bai Jamjuree"/>
                <a:cs typeface="Bai Jamjuree"/>
                <a:sym typeface="Bai Jamjuree"/>
              </a:endParaRPr>
            </a:p>
          </p:txBody>
        </p:sp>
        <p:grpSp>
          <p:nvGrpSpPr>
            <p:cNvPr id="7096" name="Google Shape;7096;p119"/>
            <p:cNvGrpSpPr/>
            <p:nvPr/>
          </p:nvGrpSpPr>
          <p:grpSpPr>
            <a:xfrm flipH="1">
              <a:off x="4922269" y="1326904"/>
              <a:ext cx="1088239" cy="1279971"/>
              <a:chOff x="4960448" y="2469660"/>
              <a:chExt cx="485092" cy="570558"/>
            </a:xfrm>
          </p:grpSpPr>
          <p:sp>
            <p:nvSpPr>
              <p:cNvPr id="7097" name="Google Shape;7097;p119"/>
              <p:cNvSpPr/>
              <p:nvPr/>
            </p:nvSpPr>
            <p:spPr>
              <a:xfrm>
                <a:off x="4960452" y="2942094"/>
                <a:ext cx="485073" cy="98124"/>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9"/>
              <p:cNvSpPr/>
              <p:nvPr/>
            </p:nvSpPr>
            <p:spPr>
              <a:xfrm>
                <a:off x="4960452" y="2784616"/>
                <a:ext cx="485051" cy="98124"/>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9"/>
              <p:cNvSpPr/>
              <p:nvPr/>
            </p:nvSpPr>
            <p:spPr>
              <a:xfrm>
                <a:off x="4960451" y="2627138"/>
                <a:ext cx="485085" cy="98124"/>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9"/>
              <p:cNvSpPr/>
              <p:nvPr/>
            </p:nvSpPr>
            <p:spPr>
              <a:xfrm>
                <a:off x="4960448" y="2469660"/>
                <a:ext cx="485092" cy="98078"/>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1" name="Google Shape;7101;p119"/>
            <p:cNvSpPr/>
            <p:nvPr/>
          </p:nvSpPr>
          <p:spPr>
            <a:xfrm>
              <a:off x="5996508" y="1326744"/>
              <a:ext cx="14301" cy="1279743"/>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9"/>
            <p:cNvSpPr txBox="1"/>
            <p:nvPr/>
          </p:nvSpPr>
          <p:spPr>
            <a:xfrm flipH="1">
              <a:off x="4982706" y="1385221"/>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200">
                <a:solidFill>
                  <a:schemeClr val="dk2"/>
                </a:solidFill>
                <a:latin typeface="Aldrich"/>
                <a:ea typeface="Aldrich"/>
                <a:cs typeface="Aldrich"/>
                <a:sym typeface="Aldrich"/>
              </a:endParaRPr>
            </a:p>
          </p:txBody>
        </p:sp>
        <p:sp>
          <p:nvSpPr>
            <p:cNvPr id="7103" name="Google Shape;7103;p119"/>
            <p:cNvSpPr txBox="1"/>
            <p:nvPr/>
          </p:nvSpPr>
          <p:spPr>
            <a:xfrm flipH="1">
              <a:off x="4982706" y="1739188"/>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sz="1200">
                <a:solidFill>
                  <a:schemeClr val="dk2"/>
                </a:solidFill>
                <a:latin typeface="Aldrich"/>
                <a:ea typeface="Aldrich"/>
                <a:cs typeface="Aldrich"/>
                <a:sym typeface="Aldrich"/>
              </a:endParaRPr>
            </a:p>
          </p:txBody>
        </p:sp>
        <p:sp>
          <p:nvSpPr>
            <p:cNvPr id="7104" name="Google Shape;7104;p119"/>
            <p:cNvSpPr txBox="1"/>
            <p:nvPr/>
          </p:nvSpPr>
          <p:spPr>
            <a:xfrm flipH="1">
              <a:off x="4972836" y="2093156"/>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sz="1000">
                <a:solidFill>
                  <a:schemeClr val="lt1"/>
                </a:solidFill>
                <a:latin typeface="Abel"/>
                <a:ea typeface="Abel"/>
                <a:cs typeface="Abel"/>
                <a:sym typeface="Abel"/>
              </a:endParaRPr>
            </a:p>
          </p:txBody>
        </p:sp>
        <p:sp>
          <p:nvSpPr>
            <p:cNvPr id="7105" name="Google Shape;7105;p119"/>
            <p:cNvSpPr txBox="1"/>
            <p:nvPr/>
          </p:nvSpPr>
          <p:spPr>
            <a:xfrm flipH="1">
              <a:off x="4982706" y="2447123"/>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0">
                <a:solidFill>
                  <a:schemeClr val="lt1"/>
                </a:solidFill>
                <a:latin typeface="Abel"/>
                <a:ea typeface="Abel"/>
                <a:cs typeface="Abel"/>
                <a:sym typeface="Abel"/>
              </a:endParaRPr>
            </a:p>
          </p:txBody>
        </p:sp>
      </p:grpSp>
      <p:grpSp>
        <p:nvGrpSpPr>
          <p:cNvPr id="7106" name="Google Shape;7106;p119"/>
          <p:cNvGrpSpPr/>
          <p:nvPr/>
        </p:nvGrpSpPr>
        <p:grpSpPr>
          <a:xfrm>
            <a:off x="1059141" y="2985364"/>
            <a:ext cx="3214814" cy="1438671"/>
            <a:chOff x="1041241" y="1272564"/>
            <a:chExt cx="3214814" cy="1438671"/>
          </a:xfrm>
        </p:grpSpPr>
        <p:sp>
          <p:nvSpPr>
            <p:cNvPr id="7107" name="Google Shape;7107;p119"/>
            <p:cNvSpPr/>
            <p:nvPr/>
          </p:nvSpPr>
          <p:spPr>
            <a:xfrm>
              <a:off x="1873843" y="1274788"/>
              <a:ext cx="778512" cy="72022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Aldrich"/>
                <a:ea typeface="Aldrich"/>
                <a:cs typeface="Aldrich"/>
                <a:sym typeface="Aldrich"/>
              </a:endParaRPr>
            </a:p>
          </p:txBody>
        </p:sp>
        <p:sp>
          <p:nvSpPr>
            <p:cNvPr id="7108" name="Google Shape;7108;p119"/>
            <p:cNvSpPr/>
            <p:nvPr/>
          </p:nvSpPr>
          <p:spPr>
            <a:xfrm>
              <a:off x="2653937" y="1990936"/>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9"/>
            <p:cNvSpPr/>
            <p:nvPr/>
          </p:nvSpPr>
          <p:spPr>
            <a:xfrm>
              <a:off x="3434031" y="1272564"/>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9"/>
            <p:cNvSpPr/>
            <p:nvPr/>
          </p:nvSpPr>
          <p:spPr>
            <a:xfrm>
              <a:off x="1093750" y="1990936"/>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9"/>
            <p:cNvSpPr txBox="1"/>
            <p:nvPr/>
          </p:nvSpPr>
          <p:spPr>
            <a:xfrm flipH="1">
              <a:off x="3390555" y="1611881"/>
              <a:ext cx="865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300">
                <a:solidFill>
                  <a:srgbClr val="000000"/>
                </a:solidFill>
                <a:latin typeface="Lato"/>
                <a:ea typeface="Lato"/>
                <a:cs typeface="Lato"/>
                <a:sym typeface="Lato"/>
              </a:endParaRPr>
            </a:p>
            <a:p>
              <a:pPr marL="0" lvl="0" indent="0" algn="ctr" rtl="0">
                <a:spcBef>
                  <a:spcPts val="0"/>
                </a:spcBef>
                <a:spcAft>
                  <a:spcPts val="0"/>
                </a:spcAft>
                <a:buNone/>
              </a:pPr>
              <a:endParaRPr sz="800">
                <a:solidFill>
                  <a:srgbClr val="000000"/>
                </a:solidFill>
                <a:latin typeface="Abel"/>
                <a:ea typeface="Abel"/>
                <a:cs typeface="Abel"/>
                <a:sym typeface="Abel"/>
              </a:endParaRPr>
            </a:p>
          </p:txBody>
        </p:sp>
        <p:sp>
          <p:nvSpPr>
            <p:cNvPr id="7112" name="Google Shape;7112;p119"/>
            <p:cNvSpPr txBox="1"/>
            <p:nvPr/>
          </p:nvSpPr>
          <p:spPr>
            <a:xfrm flipH="1">
              <a:off x="3493608" y="1387115"/>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Nov</a:t>
              </a:r>
              <a:endParaRPr sz="100">
                <a:solidFill>
                  <a:schemeClr val="dk2"/>
                </a:solidFill>
                <a:latin typeface="Abel"/>
                <a:ea typeface="Abel"/>
                <a:cs typeface="Abel"/>
                <a:sym typeface="Abel"/>
              </a:endParaRPr>
            </a:p>
          </p:txBody>
        </p:sp>
        <p:sp>
          <p:nvSpPr>
            <p:cNvPr id="7113" name="Google Shape;7113;p119"/>
            <p:cNvSpPr txBox="1"/>
            <p:nvPr/>
          </p:nvSpPr>
          <p:spPr>
            <a:xfrm flipH="1">
              <a:off x="2613013" y="2333184"/>
              <a:ext cx="865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300">
                <a:solidFill>
                  <a:schemeClr val="lt1"/>
                </a:solidFill>
                <a:latin typeface="Lato"/>
                <a:ea typeface="Lato"/>
                <a:cs typeface="Lato"/>
                <a:sym typeface="Lato"/>
              </a:endParaRPr>
            </a:p>
            <a:p>
              <a:pPr marL="0" lvl="0" indent="0" algn="ctr" rtl="0">
                <a:spcBef>
                  <a:spcPts val="0"/>
                </a:spcBef>
                <a:spcAft>
                  <a:spcPts val="0"/>
                </a:spcAft>
                <a:buNone/>
              </a:pPr>
              <a:endParaRPr sz="800">
                <a:solidFill>
                  <a:schemeClr val="lt1"/>
                </a:solidFill>
                <a:latin typeface="Abel"/>
                <a:ea typeface="Abel"/>
                <a:cs typeface="Abel"/>
                <a:sym typeface="Abel"/>
              </a:endParaRPr>
            </a:p>
          </p:txBody>
        </p:sp>
        <p:sp>
          <p:nvSpPr>
            <p:cNvPr id="7114" name="Google Shape;7114;p119"/>
            <p:cNvSpPr txBox="1"/>
            <p:nvPr/>
          </p:nvSpPr>
          <p:spPr>
            <a:xfrm flipH="1">
              <a:off x="2716066" y="2102712"/>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Oct</a:t>
              </a:r>
              <a:endParaRPr sz="800" b="1">
                <a:solidFill>
                  <a:schemeClr val="dk2"/>
                </a:solidFill>
                <a:latin typeface="Merriweather"/>
                <a:ea typeface="Merriweather"/>
                <a:cs typeface="Merriweather"/>
                <a:sym typeface="Merriweather"/>
              </a:endParaRPr>
            </a:p>
          </p:txBody>
        </p:sp>
        <p:sp>
          <p:nvSpPr>
            <p:cNvPr id="7115" name="Google Shape;7115;p119"/>
            <p:cNvSpPr txBox="1"/>
            <p:nvPr/>
          </p:nvSpPr>
          <p:spPr>
            <a:xfrm flipH="1">
              <a:off x="1818904" y="1617926"/>
              <a:ext cx="883470" cy="3636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300">
                <a:solidFill>
                  <a:srgbClr val="000000"/>
                </a:solidFill>
                <a:latin typeface="Lato"/>
                <a:ea typeface="Lato"/>
                <a:cs typeface="Lato"/>
                <a:sym typeface="Lato"/>
              </a:endParaRPr>
            </a:p>
            <a:p>
              <a:pPr marL="0" lvl="0" indent="0" algn="ctr" rtl="0">
                <a:spcBef>
                  <a:spcPts val="0"/>
                </a:spcBef>
                <a:spcAft>
                  <a:spcPts val="0"/>
                </a:spcAft>
                <a:buNone/>
              </a:pPr>
              <a:endParaRPr sz="800">
                <a:solidFill>
                  <a:srgbClr val="000000"/>
                </a:solidFill>
                <a:latin typeface="Abel"/>
                <a:ea typeface="Abel"/>
                <a:cs typeface="Abel"/>
                <a:sym typeface="Abel"/>
              </a:endParaRPr>
            </a:p>
          </p:txBody>
        </p:sp>
        <p:sp>
          <p:nvSpPr>
            <p:cNvPr id="7116" name="Google Shape;7116;p119"/>
            <p:cNvSpPr txBox="1"/>
            <p:nvPr/>
          </p:nvSpPr>
          <p:spPr>
            <a:xfrm flipH="1">
              <a:off x="1930918" y="1393161"/>
              <a:ext cx="659442" cy="149631"/>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Sep</a:t>
              </a:r>
              <a:endParaRPr sz="1200">
                <a:solidFill>
                  <a:schemeClr val="dk2"/>
                </a:solidFill>
                <a:latin typeface="Aldrich"/>
                <a:ea typeface="Aldrich"/>
                <a:cs typeface="Aldrich"/>
                <a:sym typeface="Aldrich"/>
              </a:endParaRPr>
            </a:p>
          </p:txBody>
        </p:sp>
        <p:sp>
          <p:nvSpPr>
            <p:cNvPr id="7117" name="Google Shape;7117;p119"/>
            <p:cNvSpPr txBox="1"/>
            <p:nvPr/>
          </p:nvSpPr>
          <p:spPr>
            <a:xfrm flipH="1">
              <a:off x="1041241" y="2337006"/>
              <a:ext cx="883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Saturn is a gas giant with several rings</a:t>
              </a:r>
              <a:endParaRPr sz="700">
                <a:solidFill>
                  <a:schemeClr val="lt1"/>
                </a:solidFill>
                <a:latin typeface="Lato"/>
                <a:ea typeface="Lato"/>
                <a:cs typeface="Lato"/>
                <a:sym typeface="Lato"/>
              </a:endParaRPr>
            </a:p>
            <a:p>
              <a:pPr marL="0" lvl="0" indent="0" algn="ctr" rtl="0">
                <a:spcBef>
                  <a:spcPts val="0"/>
                </a:spcBef>
                <a:spcAft>
                  <a:spcPts val="0"/>
                </a:spcAft>
                <a:buNone/>
              </a:pPr>
              <a:endParaRPr sz="800">
                <a:solidFill>
                  <a:schemeClr val="lt1"/>
                </a:solidFill>
                <a:latin typeface="Abel"/>
                <a:ea typeface="Abel"/>
                <a:cs typeface="Abel"/>
                <a:sym typeface="Abel"/>
              </a:endParaRPr>
            </a:p>
          </p:txBody>
        </p:sp>
        <p:sp>
          <p:nvSpPr>
            <p:cNvPr id="7118" name="Google Shape;7118;p119"/>
            <p:cNvSpPr txBox="1"/>
            <p:nvPr/>
          </p:nvSpPr>
          <p:spPr>
            <a:xfrm flipH="1">
              <a:off x="1153327" y="2106534"/>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Aug</a:t>
              </a:r>
              <a:endParaRPr sz="100" b="1">
                <a:solidFill>
                  <a:schemeClr val="dk2"/>
                </a:solidFill>
                <a:latin typeface="Merriweather"/>
                <a:ea typeface="Merriweather"/>
                <a:cs typeface="Merriweather"/>
                <a:sym typeface="Merriweather"/>
              </a:endParaRPr>
            </a:p>
          </p:txBody>
        </p:sp>
        <p:cxnSp>
          <p:nvCxnSpPr>
            <p:cNvPr id="7119" name="Google Shape;7119;p119"/>
            <p:cNvCxnSpPr/>
            <p:nvPr/>
          </p:nvCxnSpPr>
          <p:spPr>
            <a:xfrm rot="10800000" flipH="1">
              <a:off x="1870939" y="1994910"/>
              <a:ext cx="389700" cy="360900"/>
            </a:xfrm>
            <a:prstGeom prst="bentConnector3">
              <a:avLst>
                <a:gd name="adj1" fmla="val 99663"/>
              </a:avLst>
            </a:prstGeom>
            <a:noFill/>
            <a:ln w="9525" cap="flat" cmpd="sng">
              <a:solidFill>
                <a:schemeClr val="lt1"/>
              </a:solidFill>
              <a:prstDash val="solid"/>
              <a:round/>
              <a:headEnd type="none" w="med" len="med"/>
              <a:tailEnd type="triangle" w="med" len="med"/>
            </a:ln>
          </p:spPr>
        </p:cxnSp>
        <p:cxnSp>
          <p:nvCxnSpPr>
            <p:cNvPr id="7120" name="Google Shape;7120;p119"/>
            <p:cNvCxnSpPr>
              <a:endCxn id="7108" idx="0"/>
            </p:cNvCxnSpPr>
            <p:nvPr/>
          </p:nvCxnSpPr>
          <p:spPr>
            <a:xfrm rot="-5400000" flipH="1">
              <a:off x="2648987" y="1596736"/>
              <a:ext cx="404700" cy="383700"/>
            </a:xfrm>
            <a:prstGeom prst="bentConnector3">
              <a:avLst>
                <a:gd name="adj1" fmla="val -1090"/>
              </a:avLst>
            </a:prstGeom>
            <a:noFill/>
            <a:ln w="9525" cap="flat" cmpd="sng">
              <a:solidFill>
                <a:schemeClr val="lt1"/>
              </a:solidFill>
              <a:prstDash val="solid"/>
              <a:round/>
              <a:headEnd type="none" w="med" len="med"/>
              <a:tailEnd type="triangle" w="med" len="med"/>
            </a:ln>
          </p:spPr>
        </p:cxnSp>
        <p:cxnSp>
          <p:nvCxnSpPr>
            <p:cNvPr id="7121" name="Google Shape;7121;p119"/>
            <p:cNvCxnSpPr/>
            <p:nvPr/>
          </p:nvCxnSpPr>
          <p:spPr>
            <a:xfrm rot="10800000" flipH="1">
              <a:off x="3438467" y="2000892"/>
              <a:ext cx="389700" cy="360900"/>
            </a:xfrm>
            <a:prstGeom prst="bentConnector2">
              <a:avLst/>
            </a:prstGeom>
            <a:noFill/>
            <a:ln w="9525" cap="flat" cmpd="sng">
              <a:solidFill>
                <a:schemeClr val="lt1"/>
              </a:solidFill>
              <a:prstDash val="solid"/>
              <a:round/>
              <a:headEnd type="none" w="med" len="med"/>
              <a:tailEnd type="triangle" w="med" len="med"/>
            </a:ln>
          </p:spPr>
        </p:cxnSp>
      </p:grpSp>
      <p:grpSp>
        <p:nvGrpSpPr>
          <p:cNvPr id="7122" name="Google Shape;7122;p119"/>
          <p:cNvGrpSpPr/>
          <p:nvPr/>
        </p:nvGrpSpPr>
        <p:grpSpPr>
          <a:xfrm>
            <a:off x="4736219" y="1316884"/>
            <a:ext cx="3567981" cy="1359087"/>
            <a:chOff x="4794144" y="3144867"/>
            <a:chExt cx="3567981" cy="1359087"/>
          </a:xfrm>
        </p:grpSpPr>
        <p:sp>
          <p:nvSpPr>
            <p:cNvPr id="7123" name="Google Shape;7123;p119"/>
            <p:cNvSpPr/>
            <p:nvPr/>
          </p:nvSpPr>
          <p:spPr>
            <a:xfrm>
              <a:off x="5653224" y="3144867"/>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19"/>
            <p:cNvSpPr/>
            <p:nvPr/>
          </p:nvSpPr>
          <p:spPr>
            <a:xfrm>
              <a:off x="5653224" y="3989452"/>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19"/>
            <p:cNvSpPr/>
            <p:nvPr/>
          </p:nvSpPr>
          <p:spPr>
            <a:xfrm>
              <a:off x="7016182" y="3144867"/>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9"/>
            <p:cNvSpPr/>
            <p:nvPr/>
          </p:nvSpPr>
          <p:spPr>
            <a:xfrm>
              <a:off x="7016182" y="3989452"/>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9"/>
            <p:cNvSpPr txBox="1"/>
            <p:nvPr/>
          </p:nvSpPr>
          <p:spPr>
            <a:xfrm flipH="1">
              <a:off x="7497320" y="4144550"/>
              <a:ext cx="864805" cy="359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Pluto is now considered a dwarf planet</a:t>
              </a:r>
              <a:endParaRPr sz="700">
                <a:solidFill>
                  <a:schemeClr val="lt1"/>
                </a:solidFill>
                <a:latin typeface="Bai Jamjuree"/>
                <a:ea typeface="Bai Jamjuree"/>
                <a:cs typeface="Bai Jamjuree"/>
                <a:sym typeface="Bai Jamjuree"/>
              </a:endParaRPr>
            </a:p>
          </p:txBody>
        </p:sp>
        <p:sp>
          <p:nvSpPr>
            <p:cNvPr id="7128" name="Google Shape;7128;p119"/>
            <p:cNvSpPr txBox="1"/>
            <p:nvPr/>
          </p:nvSpPr>
          <p:spPr>
            <a:xfrm flipH="1">
              <a:off x="4794144" y="4144548"/>
              <a:ext cx="864805" cy="3594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700">
                <a:solidFill>
                  <a:schemeClr val="lt1"/>
                </a:solidFill>
                <a:latin typeface="Bai Jamjuree"/>
                <a:ea typeface="Bai Jamjuree"/>
                <a:cs typeface="Bai Jamjuree"/>
                <a:sym typeface="Bai Jamjuree"/>
              </a:endParaRPr>
            </a:p>
          </p:txBody>
        </p:sp>
        <p:sp>
          <p:nvSpPr>
            <p:cNvPr id="7129" name="Google Shape;7129;p119"/>
            <p:cNvSpPr txBox="1"/>
            <p:nvPr/>
          </p:nvSpPr>
          <p:spPr>
            <a:xfrm flipH="1">
              <a:off x="7497320" y="3297325"/>
              <a:ext cx="864805" cy="359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7130" name="Google Shape;7130;p119"/>
            <p:cNvSpPr txBox="1"/>
            <p:nvPr/>
          </p:nvSpPr>
          <p:spPr>
            <a:xfrm flipH="1">
              <a:off x="4794144" y="3297322"/>
              <a:ext cx="864805" cy="3594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700">
                <a:solidFill>
                  <a:schemeClr val="lt1"/>
                </a:solidFill>
                <a:latin typeface="Bai Jamjuree"/>
                <a:ea typeface="Bai Jamjuree"/>
                <a:cs typeface="Bai Jamjuree"/>
                <a:sym typeface="Bai Jamjuree"/>
              </a:endParaRPr>
            </a:p>
          </p:txBody>
        </p:sp>
        <p:sp>
          <p:nvSpPr>
            <p:cNvPr id="7131" name="Google Shape;7131;p119"/>
            <p:cNvSpPr txBox="1"/>
            <p:nvPr/>
          </p:nvSpPr>
          <p:spPr>
            <a:xfrm flipH="1">
              <a:off x="4942379" y="3988042"/>
              <a:ext cx="716571" cy="145359"/>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None/>
              </a:pPr>
              <a:r>
                <a:rPr lang="en" sz="1200">
                  <a:solidFill>
                    <a:schemeClr val="dk2"/>
                  </a:solidFill>
                  <a:latin typeface="Aldrich"/>
                  <a:ea typeface="Aldrich"/>
                  <a:cs typeface="Aldrich"/>
                  <a:sym typeface="Aldrich"/>
                </a:rPr>
                <a:t>Step 3</a:t>
              </a:r>
              <a:endParaRPr sz="1200">
                <a:solidFill>
                  <a:schemeClr val="dk2"/>
                </a:solidFill>
                <a:latin typeface="Aldrich"/>
                <a:ea typeface="Aldrich"/>
                <a:cs typeface="Aldrich"/>
                <a:sym typeface="Aldrich"/>
              </a:endParaRPr>
            </a:p>
          </p:txBody>
        </p:sp>
        <p:sp>
          <p:nvSpPr>
            <p:cNvPr id="7132" name="Google Shape;7132;p119"/>
            <p:cNvSpPr txBox="1"/>
            <p:nvPr/>
          </p:nvSpPr>
          <p:spPr>
            <a:xfrm flipH="1">
              <a:off x="4942379" y="3147888"/>
              <a:ext cx="716571" cy="14535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chemeClr val="dk2"/>
                  </a:solidFill>
                  <a:latin typeface="Aldrich"/>
                  <a:ea typeface="Aldrich"/>
                  <a:cs typeface="Aldrich"/>
                  <a:sym typeface="Aldrich"/>
                </a:rPr>
                <a:t>Step 1</a:t>
              </a:r>
              <a:endParaRPr sz="1200">
                <a:solidFill>
                  <a:schemeClr val="dk2"/>
                </a:solidFill>
                <a:latin typeface="Aldrich"/>
                <a:ea typeface="Aldrich"/>
                <a:cs typeface="Aldrich"/>
                <a:sym typeface="Aldrich"/>
              </a:endParaRPr>
            </a:p>
          </p:txBody>
        </p:sp>
        <p:sp>
          <p:nvSpPr>
            <p:cNvPr id="7133" name="Google Shape;7133;p119"/>
            <p:cNvSpPr txBox="1"/>
            <p:nvPr/>
          </p:nvSpPr>
          <p:spPr>
            <a:xfrm flipH="1">
              <a:off x="7497321" y="3988042"/>
              <a:ext cx="716571" cy="14535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2"/>
                  </a:solidFill>
                  <a:latin typeface="Aldrich"/>
                  <a:ea typeface="Aldrich"/>
                  <a:cs typeface="Aldrich"/>
                  <a:sym typeface="Aldrich"/>
                </a:rPr>
                <a:t>Step 4</a:t>
              </a:r>
              <a:endParaRPr sz="1200">
                <a:solidFill>
                  <a:schemeClr val="dk2"/>
                </a:solidFill>
                <a:latin typeface="Aldrich"/>
                <a:ea typeface="Aldrich"/>
                <a:cs typeface="Aldrich"/>
                <a:sym typeface="Aldrich"/>
              </a:endParaRPr>
            </a:p>
          </p:txBody>
        </p:sp>
        <p:sp>
          <p:nvSpPr>
            <p:cNvPr id="7134" name="Google Shape;7134;p119"/>
            <p:cNvSpPr txBox="1"/>
            <p:nvPr/>
          </p:nvSpPr>
          <p:spPr>
            <a:xfrm flipH="1">
              <a:off x="7497321" y="3147888"/>
              <a:ext cx="716571" cy="14535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2"/>
                  </a:solidFill>
                  <a:latin typeface="Aldrich"/>
                  <a:ea typeface="Aldrich"/>
                  <a:cs typeface="Aldrich"/>
                  <a:sym typeface="Aldrich"/>
                </a:rPr>
                <a:t>Step 2</a:t>
              </a:r>
              <a:endParaRPr sz="1200">
                <a:solidFill>
                  <a:schemeClr val="dk2"/>
                </a:solidFill>
                <a:latin typeface="Aldrich"/>
                <a:ea typeface="Aldrich"/>
                <a:cs typeface="Aldrich"/>
                <a:sym typeface="Aldrich"/>
              </a:endParaRPr>
            </a:p>
          </p:txBody>
        </p:sp>
        <p:sp>
          <p:nvSpPr>
            <p:cNvPr id="7135" name="Google Shape;7135;p119"/>
            <p:cNvSpPr txBox="1"/>
            <p:nvPr/>
          </p:nvSpPr>
          <p:spPr>
            <a:xfrm>
              <a:off x="7016176" y="3282039"/>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02</a:t>
              </a:r>
              <a:endParaRPr sz="2500">
                <a:solidFill>
                  <a:srgbClr val="000000"/>
                </a:solidFill>
                <a:latin typeface="Pathway Gothic One"/>
                <a:ea typeface="Pathway Gothic One"/>
                <a:cs typeface="Pathway Gothic One"/>
                <a:sym typeface="Pathway Gothic One"/>
              </a:endParaRPr>
            </a:p>
          </p:txBody>
        </p:sp>
        <p:sp>
          <p:nvSpPr>
            <p:cNvPr id="7136" name="Google Shape;7136;p119"/>
            <p:cNvSpPr txBox="1"/>
            <p:nvPr/>
          </p:nvSpPr>
          <p:spPr>
            <a:xfrm>
              <a:off x="5653237" y="4120116"/>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03</a:t>
              </a:r>
              <a:endParaRPr sz="2900" b="1">
                <a:solidFill>
                  <a:srgbClr val="000000"/>
                </a:solidFill>
                <a:latin typeface="Merriweather"/>
                <a:ea typeface="Merriweather"/>
                <a:cs typeface="Merriweather"/>
                <a:sym typeface="Merriweather"/>
              </a:endParaRPr>
            </a:p>
          </p:txBody>
        </p:sp>
        <p:sp>
          <p:nvSpPr>
            <p:cNvPr id="7137" name="Google Shape;7137;p119"/>
            <p:cNvSpPr txBox="1"/>
            <p:nvPr/>
          </p:nvSpPr>
          <p:spPr>
            <a:xfrm>
              <a:off x="5653237" y="3282039"/>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01</a:t>
              </a:r>
              <a:endParaRPr sz="2500" b="1">
                <a:solidFill>
                  <a:srgbClr val="000000"/>
                </a:solidFill>
                <a:latin typeface="Merriweather"/>
                <a:ea typeface="Merriweather"/>
                <a:cs typeface="Merriweather"/>
                <a:sym typeface="Merriweather"/>
              </a:endParaRPr>
            </a:p>
          </p:txBody>
        </p:sp>
        <p:sp>
          <p:nvSpPr>
            <p:cNvPr id="7138" name="Google Shape;7138;p119"/>
            <p:cNvSpPr txBox="1"/>
            <p:nvPr/>
          </p:nvSpPr>
          <p:spPr>
            <a:xfrm>
              <a:off x="7016176" y="4120116"/>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04</a:t>
              </a:r>
              <a:endParaRPr sz="2500" b="1">
                <a:solidFill>
                  <a:srgbClr val="000000"/>
                </a:solidFill>
                <a:latin typeface="Merriweather"/>
                <a:ea typeface="Merriweather"/>
                <a:cs typeface="Merriweather"/>
                <a:sym typeface="Merriweather"/>
              </a:endParaRPr>
            </a:p>
          </p:txBody>
        </p:sp>
        <p:cxnSp>
          <p:nvCxnSpPr>
            <p:cNvPr id="7139" name="Google Shape;7139;p119"/>
            <p:cNvCxnSpPr>
              <a:stCxn id="7137" idx="3"/>
              <a:endCxn id="7135" idx="1"/>
            </p:cNvCxnSpPr>
            <p:nvPr/>
          </p:nvCxnSpPr>
          <p:spPr>
            <a:xfrm>
              <a:off x="6130525" y="3390020"/>
              <a:ext cx="885600" cy="6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140" name="Google Shape;7140;p119"/>
            <p:cNvCxnSpPr>
              <a:stCxn id="7125" idx="2"/>
              <a:endCxn id="7124" idx="0"/>
            </p:cNvCxnSpPr>
            <p:nvPr/>
          </p:nvCxnSpPr>
          <p:spPr>
            <a:xfrm rot="5400000">
              <a:off x="6389777" y="3124305"/>
              <a:ext cx="367200" cy="1362900"/>
            </a:xfrm>
            <a:prstGeom prst="bentConnector3">
              <a:avLst>
                <a:gd name="adj1" fmla="val 50013"/>
              </a:avLst>
            </a:prstGeom>
            <a:noFill/>
            <a:ln w="9525" cap="flat" cmpd="sng">
              <a:solidFill>
                <a:schemeClr val="lt1"/>
              </a:solidFill>
              <a:prstDash val="solid"/>
              <a:round/>
              <a:headEnd type="none" w="med" len="med"/>
              <a:tailEnd type="none" w="med" len="med"/>
            </a:ln>
          </p:spPr>
        </p:cxnSp>
        <p:cxnSp>
          <p:nvCxnSpPr>
            <p:cNvPr id="7141" name="Google Shape;7141;p119"/>
            <p:cNvCxnSpPr>
              <a:endCxn id="7138" idx="1"/>
            </p:cNvCxnSpPr>
            <p:nvPr/>
          </p:nvCxnSpPr>
          <p:spPr>
            <a:xfrm>
              <a:off x="6130576" y="4227496"/>
              <a:ext cx="885600" cy="600"/>
            </a:xfrm>
            <a:prstGeom prst="bentConnector3">
              <a:avLst>
                <a:gd name="adj1" fmla="val 50000"/>
              </a:avLst>
            </a:prstGeom>
            <a:noFill/>
            <a:ln w="9525" cap="flat" cmpd="sng">
              <a:solidFill>
                <a:schemeClr val="lt1"/>
              </a:solidFill>
              <a:prstDash val="solid"/>
              <a:round/>
              <a:headEnd type="none" w="med" len="med"/>
              <a:tailEnd type="none" w="med" len="med"/>
            </a:ln>
          </p:spPr>
        </p:cxnSp>
      </p:grpSp>
      <p:sp>
        <p:nvSpPr>
          <p:cNvPr id="7142" name="Google Shape;7142;p11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1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64"/>
                                        </p:tgtEl>
                                        <p:attrNameLst>
                                          <p:attrName>style.visibility</p:attrName>
                                        </p:attrNameLst>
                                      </p:cBhvr>
                                      <p:to>
                                        <p:strVal val="visible"/>
                                      </p:to>
                                    </p:set>
                                    <p:anim calcmode="lin" valueType="num">
                                      <p:cBhvr additive="base">
                                        <p:cTn id="7" dur="1000"/>
                                        <p:tgtEl>
                                          <p:spTgt spid="706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7065"/>
                                        </p:tgtEl>
                                        <p:attrNameLst>
                                          <p:attrName>style.visibility</p:attrName>
                                        </p:attrNameLst>
                                      </p:cBhvr>
                                      <p:to>
                                        <p:strVal val="visible"/>
                                      </p:to>
                                    </p:set>
                                    <p:anim calcmode="lin" valueType="num">
                                      <p:cBhvr additive="base">
                                        <p:cTn id="10" dur="1000"/>
                                        <p:tgtEl>
                                          <p:spTgt spid="7065"/>
                                        </p:tgtEl>
                                        <p:attrNameLst>
                                          <p:attrName>ppt_w</p:attrName>
                                        </p:attrNameLst>
                                      </p:cBhvr>
                                      <p:tavLst>
                                        <p:tav tm="0">
                                          <p:val>
                                            <p:strVal val="0"/>
                                          </p:val>
                                        </p:tav>
                                        <p:tav tm="100000">
                                          <p:val>
                                            <p:strVal val="#ppt_w"/>
                                          </p:val>
                                        </p:tav>
                                      </p:tavLst>
                                    </p:anim>
                                    <p:anim calcmode="lin" valueType="num">
                                      <p:cBhvr additive="base">
                                        <p:cTn id="11" dur="1000"/>
                                        <p:tgtEl>
                                          <p:spTgt spid="7065"/>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7086"/>
                                        </p:tgtEl>
                                        <p:attrNameLst>
                                          <p:attrName>style.visibility</p:attrName>
                                        </p:attrNameLst>
                                      </p:cBhvr>
                                      <p:to>
                                        <p:strVal val="visible"/>
                                      </p:to>
                                    </p:set>
                                    <p:anim calcmode="lin" valueType="num">
                                      <p:cBhvr additive="base">
                                        <p:cTn id="14" dur="1000"/>
                                        <p:tgtEl>
                                          <p:spTgt spid="7086"/>
                                        </p:tgtEl>
                                        <p:attrNameLst>
                                          <p:attrName>ppt_w</p:attrName>
                                        </p:attrNameLst>
                                      </p:cBhvr>
                                      <p:tavLst>
                                        <p:tav tm="0">
                                          <p:val>
                                            <p:strVal val="0"/>
                                          </p:val>
                                        </p:tav>
                                        <p:tav tm="100000">
                                          <p:val>
                                            <p:strVal val="#ppt_w"/>
                                          </p:val>
                                        </p:tav>
                                      </p:tavLst>
                                    </p:anim>
                                    <p:anim calcmode="lin" valueType="num">
                                      <p:cBhvr additive="base">
                                        <p:cTn id="15" dur="1000"/>
                                        <p:tgtEl>
                                          <p:spTgt spid="7086"/>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7106"/>
                                        </p:tgtEl>
                                        <p:attrNameLst>
                                          <p:attrName>style.visibility</p:attrName>
                                        </p:attrNameLst>
                                      </p:cBhvr>
                                      <p:to>
                                        <p:strVal val="visible"/>
                                      </p:to>
                                    </p:set>
                                    <p:anim calcmode="lin" valueType="num">
                                      <p:cBhvr additive="base">
                                        <p:cTn id="18" dur="1000"/>
                                        <p:tgtEl>
                                          <p:spTgt spid="7106"/>
                                        </p:tgtEl>
                                        <p:attrNameLst>
                                          <p:attrName>ppt_w</p:attrName>
                                        </p:attrNameLst>
                                      </p:cBhvr>
                                      <p:tavLst>
                                        <p:tav tm="0">
                                          <p:val>
                                            <p:strVal val="0"/>
                                          </p:val>
                                        </p:tav>
                                        <p:tav tm="100000">
                                          <p:val>
                                            <p:strVal val="#ppt_w"/>
                                          </p:val>
                                        </p:tav>
                                      </p:tavLst>
                                    </p:anim>
                                    <p:anim calcmode="lin" valueType="num">
                                      <p:cBhvr additive="base">
                                        <p:cTn id="19" dur="1000"/>
                                        <p:tgtEl>
                                          <p:spTgt spid="7106"/>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7122"/>
                                        </p:tgtEl>
                                        <p:attrNameLst>
                                          <p:attrName>style.visibility</p:attrName>
                                        </p:attrNameLst>
                                      </p:cBhvr>
                                      <p:to>
                                        <p:strVal val="visible"/>
                                      </p:to>
                                    </p:set>
                                    <p:anim calcmode="lin" valueType="num">
                                      <p:cBhvr additive="base">
                                        <p:cTn id="22" dur="1000"/>
                                        <p:tgtEl>
                                          <p:spTgt spid="7122"/>
                                        </p:tgtEl>
                                        <p:attrNameLst>
                                          <p:attrName>ppt_w</p:attrName>
                                        </p:attrNameLst>
                                      </p:cBhvr>
                                      <p:tavLst>
                                        <p:tav tm="0">
                                          <p:val>
                                            <p:strVal val="0"/>
                                          </p:val>
                                        </p:tav>
                                        <p:tav tm="100000">
                                          <p:val>
                                            <p:strVal val="#ppt_w"/>
                                          </p:val>
                                        </p:tav>
                                      </p:tavLst>
                                    </p:anim>
                                    <p:anim calcmode="lin" valueType="num">
                                      <p:cBhvr additive="base">
                                        <p:cTn id="23" dur="1000"/>
                                        <p:tgtEl>
                                          <p:spTgt spid="7122"/>
                                        </p:tgtEl>
                                        <p:attrNameLst>
                                          <p:attrName>ppt_h</p:attrName>
                                        </p:attrNameLst>
                                      </p:cBhvr>
                                      <p:tavLst>
                                        <p:tav tm="0">
                                          <p:val>
                                            <p:strVal val="0"/>
                                          </p:val>
                                        </p:tav>
                                        <p:tav tm="100000">
                                          <p:val>
                                            <p:strVal val="#ppt_h"/>
                                          </p:val>
                                        </p:tav>
                                      </p:tavLst>
                                    </p:anim>
                                  </p:childTnLst>
                                </p:cTn>
                              </p:par>
                              <p:par>
                                <p:cTn id="24" presetID="10" presetClass="entr" presetSubtype="0" fill="hold" nodeType="withEffect">
                                  <p:stCondLst>
                                    <p:cond delay="0"/>
                                  </p:stCondLst>
                                  <p:childTnLst>
                                    <p:set>
                                      <p:cBhvr>
                                        <p:cTn id="25" dur="1" fill="hold">
                                          <p:stCondLst>
                                            <p:cond delay="0"/>
                                          </p:stCondLst>
                                        </p:cTn>
                                        <p:tgtEl>
                                          <p:spTgt spid="7142"/>
                                        </p:tgtEl>
                                        <p:attrNameLst>
                                          <p:attrName>style.visibility</p:attrName>
                                        </p:attrNameLst>
                                      </p:cBhvr>
                                      <p:to>
                                        <p:strVal val="visible"/>
                                      </p:to>
                                    </p:set>
                                    <p:animEffect transition="in" filter="fade">
                                      <p:cBhvr>
                                        <p:cTn id="26" dur="1000"/>
                                        <p:tgtEl>
                                          <p:spTgt spid="7142"/>
                                        </p:tgtEl>
                                      </p:cBhvr>
                                    </p:animEffect>
                                  </p:childTnLst>
                                </p:cTn>
                              </p:par>
                              <p:par>
                                <p:cTn id="27" presetID="10" presetClass="entr" presetSubtype="0" fill="hold" nodeType="withEffect">
                                  <p:stCondLst>
                                    <p:cond delay="0"/>
                                  </p:stCondLst>
                                  <p:childTnLst>
                                    <p:set>
                                      <p:cBhvr>
                                        <p:cTn id="28" dur="1" fill="hold">
                                          <p:stCondLst>
                                            <p:cond delay="0"/>
                                          </p:stCondLst>
                                        </p:cTn>
                                        <p:tgtEl>
                                          <p:spTgt spid="7143"/>
                                        </p:tgtEl>
                                        <p:attrNameLst>
                                          <p:attrName>style.visibility</p:attrName>
                                        </p:attrNameLst>
                                      </p:cBhvr>
                                      <p:to>
                                        <p:strVal val="visible"/>
                                      </p:to>
                                    </p:set>
                                    <p:animEffect transition="in" filter="fade">
                                      <p:cBhvr>
                                        <p:cTn id="29" dur="1000"/>
                                        <p:tgtEl>
                                          <p:spTgt spid="7143"/>
                                        </p:tgtEl>
                                      </p:cBhvr>
                                    </p:animEffect>
                                  </p:childTnLst>
                                </p:cTn>
                              </p:par>
                              <p:par>
                                <p:cTn id="30" presetID="10" presetClass="entr" presetSubtype="0" fill="hold" nodeType="withEffect">
                                  <p:stCondLst>
                                    <p:cond delay="0"/>
                                  </p:stCondLst>
                                  <p:childTnLst>
                                    <p:set>
                                      <p:cBhvr>
                                        <p:cTn id="31" dur="1" fill="hold">
                                          <p:stCondLst>
                                            <p:cond delay="0"/>
                                          </p:stCondLst>
                                        </p:cTn>
                                        <p:tgtEl>
                                          <p:spTgt spid="7144"/>
                                        </p:tgtEl>
                                        <p:attrNameLst>
                                          <p:attrName>style.visibility</p:attrName>
                                        </p:attrNameLst>
                                      </p:cBhvr>
                                      <p:to>
                                        <p:strVal val="visible"/>
                                      </p:to>
                                    </p:set>
                                    <p:animEffect transition="in" filter="fade">
                                      <p:cBhvr>
                                        <p:cTn id="32" dur="1000"/>
                                        <p:tgtEl>
                                          <p:spTgt spid="7144"/>
                                        </p:tgtEl>
                                      </p:cBhvr>
                                    </p:animEffect>
                                  </p:childTnLst>
                                </p:cTn>
                              </p:par>
                              <p:par>
                                <p:cTn id="33" presetID="10" presetClass="entr" presetSubtype="0" fill="hold" nodeType="withEffect">
                                  <p:stCondLst>
                                    <p:cond delay="0"/>
                                  </p:stCondLst>
                                  <p:childTnLst>
                                    <p:set>
                                      <p:cBhvr>
                                        <p:cTn id="34" dur="1" fill="hold">
                                          <p:stCondLst>
                                            <p:cond delay="0"/>
                                          </p:stCondLst>
                                        </p:cTn>
                                        <p:tgtEl>
                                          <p:spTgt spid="7145"/>
                                        </p:tgtEl>
                                        <p:attrNameLst>
                                          <p:attrName>style.visibility</p:attrName>
                                        </p:attrNameLst>
                                      </p:cBhvr>
                                      <p:to>
                                        <p:strVal val="visible"/>
                                      </p:to>
                                    </p:set>
                                    <p:animEffect transition="in" filter="fade">
                                      <p:cBhvr>
                                        <p:cTn id="35" dur="1000"/>
                                        <p:tgtEl>
                                          <p:spTgt spid="7145"/>
                                        </p:tgtEl>
                                      </p:cBhvr>
                                    </p:animEffect>
                                  </p:childTnLst>
                                </p:cTn>
                              </p:par>
                              <p:par>
                                <p:cTn id="36" presetID="10" presetClass="entr" presetSubtype="0" fill="hold" nodeType="withEffect">
                                  <p:stCondLst>
                                    <p:cond delay="0"/>
                                  </p:stCondLst>
                                  <p:childTnLst>
                                    <p:set>
                                      <p:cBhvr>
                                        <p:cTn id="37" dur="1" fill="hold">
                                          <p:stCondLst>
                                            <p:cond delay="0"/>
                                          </p:stCondLst>
                                        </p:cTn>
                                        <p:tgtEl>
                                          <p:spTgt spid="7146"/>
                                        </p:tgtEl>
                                        <p:attrNameLst>
                                          <p:attrName>style.visibility</p:attrName>
                                        </p:attrNameLst>
                                      </p:cBhvr>
                                      <p:to>
                                        <p:strVal val="visible"/>
                                      </p:to>
                                    </p:set>
                                    <p:animEffect transition="in" filter="fade">
                                      <p:cBhvr>
                                        <p:cTn id="38" dur="1000"/>
                                        <p:tgtEl>
                                          <p:spTgt spid="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0"/>
        <p:cNvGrpSpPr/>
        <p:nvPr/>
      </p:nvGrpSpPr>
      <p:grpSpPr>
        <a:xfrm>
          <a:off x="0" y="0"/>
          <a:ext cx="0" cy="0"/>
          <a:chOff x="0" y="0"/>
          <a:chExt cx="0" cy="0"/>
        </a:xfrm>
      </p:grpSpPr>
      <p:sp>
        <p:nvSpPr>
          <p:cNvPr id="7151" name="Google Shape;7151;p120"/>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Here’s an assortment of alternative resources whose style fits th</a:t>
            </a:r>
            <a:r>
              <a:rPr lang="en"/>
              <a:t>e one </a:t>
            </a:r>
            <a:r>
              <a:rPr lang="en">
                <a:solidFill>
                  <a:schemeClr val="lt1"/>
                </a:solidFill>
              </a:rPr>
              <a:t>of this template:</a:t>
            </a:r>
            <a:endParaRPr>
              <a:solidFill>
                <a:srgbClr val="595959"/>
              </a:solidFill>
              <a:latin typeface="Anaheim"/>
              <a:ea typeface="Anaheim"/>
              <a:cs typeface="Anaheim"/>
              <a:sym typeface="Anaheim"/>
            </a:endParaRPr>
          </a:p>
          <a:p>
            <a:pPr marL="0" lvl="0" indent="0" algn="l" rtl="0">
              <a:lnSpc>
                <a:spcPct val="100000"/>
              </a:lnSpc>
              <a:spcBef>
                <a:spcPts val="0"/>
              </a:spcBef>
              <a:spcAft>
                <a:spcPts val="0"/>
              </a:spcAft>
              <a:buNone/>
            </a:pPr>
            <a:endParaRPr>
              <a:solidFill>
                <a:srgbClr val="595959"/>
              </a:solidFill>
              <a:latin typeface="Anaheim"/>
              <a:ea typeface="Anaheim"/>
              <a:cs typeface="Anaheim"/>
              <a:sym typeface="Anaheim"/>
            </a:endParaRPr>
          </a:p>
          <a:p>
            <a:pPr marL="457200" marR="50800" lvl="0" indent="-317500" algn="l" rtl="0">
              <a:lnSpc>
                <a:spcPct val="100000"/>
              </a:lnSpc>
              <a:spcBef>
                <a:spcPts val="0"/>
              </a:spcBef>
              <a:spcAft>
                <a:spcPts val="0"/>
              </a:spcAft>
              <a:buClr>
                <a:schemeClr val="dk2"/>
              </a:buClr>
              <a:buSzPts val="1400"/>
              <a:buChar char="●"/>
            </a:pPr>
            <a:r>
              <a:rPr lang="en">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 abstract wireframe background</a:t>
            </a:r>
            <a:endParaRPr>
              <a:solidFill>
                <a:schemeClr val="lt1"/>
              </a:solidFill>
              <a:highlight>
                <a:srgbClr val="FFFFFF"/>
              </a:highlight>
              <a:latin typeface="Proxima Nova"/>
              <a:ea typeface="Proxima Nova"/>
              <a:cs typeface="Proxima Nova"/>
              <a:sym typeface="Proxima Nova"/>
            </a:endParaRPr>
          </a:p>
          <a:p>
            <a:pPr marL="0" lvl="0" indent="0" algn="l" rtl="0">
              <a:lnSpc>
                <a:spcPct val="120000"/>
              </a:lnSpc>
              <a:spcBef>
                <a:spcPts val="0"/>
              </a:spcBef>
              <a:spcAft>
                <a:spcPts val="0"/>
              </a:spcAft>
              <a:buNone/>
            </a:pPr>
            <a:endParaRPr b="1">
              <a:solidFill>
                <a:srgbClr val="374957"/>
              </a:solidFill>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a:solidFill>
                <a:srgbClr val="374957"/>
              </a:solidFill>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solidFill>
                <a:schemeClr val="lt1"/>
              </a:solidFill>
            </a:endParaRPr>
          </a:p>
        </p:txBody>
      </p:sp>
      <p:sp>
        <p:nvSpPr>
          <p:cNvPr id="7152" name="Google Shape;7152;p1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RESOURCES</a:t>
            </a:r>
            <a:endParaRPr/>
          </a:p>
        </p:txBody>
      </p:sp>
      <p:grpSp>
        <p:nvGrpSpPr>
          <p:cNvPr id="7153" name="Google Shape;7153;p120"/>
          <p:cNvGrpSpPr/>
          <p:nvPr/>
        </p:nvGrpSpPr>
        <p:grpSpPr>
          <a:xfrm>
            <a:off x="1062789" y="2137490"/>
            <a:ext cx="774163" cy="703193"/>
            <a:chOff x="898250" y="2268675"/>
            <a:chExt cx="667324" cy="606149"/>
          </a:xfrm>
        </p:grpSpPr>
        <p:sp>
          <p:nvSpPr>
            <p:cNvPr id="7154" name="Google Shape;7154;p120"/>
            <p:cNvSpPr/>
            <p:nvPr/>
          </p:nvSpPr>
          <p:spPr>
            <a:xfrm>
              <a:off x="1327706" y="2268675"/>
              <a:ext cx="47" cy="94716"/>
            </a:xfrm>
            <a:custGeom>
              <a:avLst/>
              <a:gdLst/>
              <a:ahLst/>
              <a:cxnLst/>
              <a:rect l="l" t="t" r="r" b="b"/>
              <a:pathLst>
                <a:path w="1" h="2022" fill="none" extrusionOk="0">
                  <a:moveTo>
                    <a:pt x="0" y="1"/>
                  </a:moveTo>
                  <a:lnTo>
                    <a:pt x="0" y="2022"/>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20"/>
            <p:cNvSpPr/>
            <p:nvPr/>
          </p:nvSpPr>
          <p:spPr>
            <a:xfrm>
              <a:off x="1280395" y="231603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20"/>
            <p:cNvSpPr/>
            <p:nvPr/>
          </p:nvSpPr>
          <p:spPr>
            <a:xfrm>
              <a:off x="945608" y="2439559"/>
              <a:ext cx="47" cy="93544"/>
            </a:xfrm>
            <a:custGeom>
              <a:avLst/>
              <a:gdLst/>
              <a:ahLst/>
              <a:cxnLst/>
              <a:rect l="l" t="t" r="r" b="b"/>
              <a:pathLst>
                <a:path w="1" h="1997" fill="none" extrusionOk="0">
                  <a:moveTo>
                    <a:pt x="0" y="0"/>
                  </a:moveTo>
                  <a:lnTo>
                    <a:pt x="0"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20"/>
            <p:cNvSpPr/>
            <p:nvPr/>
          </p:nvSpPr>
          <p:spPr>
            <a:xfrm>
              <a:off x="898250"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20"/>
            <p:cNvSpPr/>
            <p:nvPr/>
          </p:nvSpPr>
          <p:spPr>
            <a:xfrm>
              <a:off x="1136072"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0"/>
            <p:cNvSpPr/>
            <p:nvPr/>
          </p:nvSpPr>
          <p:spPr>
            <a:xfrm>
              <a:off x="1089885"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20"/>
            <p:cNvSpPr/>
            <p:nvPr/>
          </p:nvSpPr>
          <p:spPr>
            <a:xfrm>
              <a:off x="1518170"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20"/>
            <p:cNvSpPr/>
            <p:nvPr/>
          </p:nvSpPr>
          <p:spPr>
            <a:xfrm>
              <a:off x="1470859" y="2486870"/>
              <a:ext cx="94716" cy="47"/>
            </a:xfrm>
            <a:custGeom>
              <a:avLst/>
              <a:gdLst/>
              <a:ahLst/>
              <a:cxnLst/>
              <a:rect l="l" t="t" r="r" b="b"/>
              <a:pathLst>
                <a:path w="2022" h="1" fill="none" extrusionOk="0">
                  <a:moveTo>
                    <a:pt x="2021"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0"/>
            <p:cNvSpPr/>
            <p:nvPr/>
          </p:nvSpPr>
          <p:spPr>
            <a:xfrm>
              <a:off x="1136072"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20"/>
            <p:cNvSpPr/>
            <p:nvPr/>
          </p:nvSpPr>
          <p:spPr>
            <a:xfrm>
              <a:off x="1089885" y="2656583"/>
              <a:ext cx="93544" cy="47"/>
            </a:xfrm>
            <a:custGeom>
              <a:avLst/>
              <a:gdLst/>
              <a:ahLst/>
              <a:cxnLst/>
              <a:rect l="l" t="t" r="r" b="b"/>
              <a:pathLst>
                <a:path w="1997" h="1" fill="none" extrusionOk="0">
                  <a:moveTo>
                    <a:pt x="1997" y="0"/>
                  </a:moveTo>
                  <a:lnTo>
                    <a:pt x="1"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20"/>
            <p:cNvSpPr/>
            <p:nvPr/>
          </p:nvSpPr>
          <p:spPr>
            <a:xfrm>
              <a:off x="1327706" y="2610396"/>
              <a:ext cx="47" cy="93544"/>
            </a:xfrm>
            <a:custGeom>
              <a:avLst/>
              <a:gdLst/>
              <a:ahLst/>
              <a:cxnLst/>
              <a:rect l="l" t="t" r="r" b="b"/>
              <a:pathLst>
                <a:path w="1" h="1997"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20"/>
            <p:cNvSpPr/>
            <p:nvPr/>
          </p:nvSpPr>
          <p:spPr>
            <a:xfrm>
              <a:off x="1280395" y="265658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20"/>
            <p:cNvSpPr/>
            <p:nvPr/>
          </p:nvSpPr>
          <p:spPr>
            <a:xfrm>
              <a:off x="1518170"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20"/>
            <p:cNvSpPr/>
            <p:nvPr/>
          </p:nvSpPr>
          <p:spPr>
            <a:xfrm>
              <a:off x="1470859" y="2656583"/>
              <a:ext cx="94716" cy="47"/>
            </a:xfrm>
            <a:custGeom>
              <a:avLst/>
              <a:gdLst/>
              <a:ahLst/>
              <a:cxnLst/>
              <a:rect l="l" t="t" r="r" b="b"/>
              <a:pathLst>
                <a:path w="2022" h="1" fill="none" extrusionOk="0">
                  <a:moveTo>
                    <a:pt x="2021"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20"/>
            <p:cNvSpPr/>
            <p:nvPr/>
          </p:nvSpPr>
          <p:spPr>
            <a:xfrm>
              <a:off x="945608"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20"/>
            <p:cNvSpPr/>
            <p:nvPr/>
          </p:nvSpPr>
          <p:spPr>
            <a:xfrm>
              <a:off x="898250"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20"/>
            <p:cNvSpPr/>
            <p:nvPr/>
          </p:nvSpPr>
          <p:spPr>
            <a:xfrm>
              <a:off x="1136072" y="2781232"/>
              <a:ext cx="47" cy="93591"/>
            </a:xfrm>
            <a:custGeom>
              <a:avLst/>
              <a:gdLst/>
              <a:ahLst/>
              <a:cxnLst/>
              <a:rect l="l" t="t" r="r" b="b"/>
              <a:pathLst>
                <a:path w="1" h="1998"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0"/>
            <p:cNvSpPr/>
            <p:nvPr/>
          </p:nvSpPr>
          <p:spPr>
            <a:xfrm>
              <a:off x="1089885"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20"/>
            <p:cNvSpPr/>
            <p:nvPr/>
          </p:nvSpPr>
          <p:spPr>
            <a:xfrm>
              <a:off x="1327706"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20"/>
            <p:cNvSpPr/>
            <p:nvPr/>
          </p:nvSpPr>
          <p:spPr>
            <a:xfrm>
              <a:off x="1280395" y="2827420"/>
              <a:ext cx="93544" cy="47"/>
            </a:xfrm>
            <a:custGeom>
              <a:avLst/>
              <a:gdLst/>
              <a:ahLst/>
              <a:cxnLst/>
              <a:rect l="l" t="t" r="r" b="b"/>
              <a:pathLst>
                <a:path w="1997" h="1" fill="none" extrusionOk="0">
                  <a:moveTo>
                    <a:pt x="1996"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20"/>
          <p:cNvGrpSpPr/>
          <p:nvPr/>
        </p:nvGrpSpPr>
        <p:grpSpPr>
          <a:xfrm>
            <a:off x="2159693" y="2448204"/>
            <a:ext cx="1593561" cy="203466"/>
            <a:chOff x="2037700" y="2480950"/>
            <a:chExt cx="1620626" cy="206901"/>
          </a:xfrm>
        </p:grpSpPr>
        <p:sp>
          <p:nvSpPr>
            <p:cNvPr id="7175" name="Google Shape;7175;p120"/>
            <p:cNvSpPr/>
            <p:nvPr/>
          </p:nvSpPr>
          <p:spPr>
            <a:xfrm>
              <a:off x="2496631" y="2624853"/>
              <a:ext cx="61527" cy="62596"/>
            </a:xfrm>
            <a:custGeom>
              <a:avLst/>
              <a:gdLst/>
              <a:ahLst/>
              <a:cxnLst/>
              <a:rect l="l" t="t" r="r" b="b"/>
              <a:pathLst>
                <a:path w="1381" h="1405" extrusionOk="0">
                  <a:moveTo>
                    <a:pt x="691" y="0"/>
                  </a:moveTo>
                  <a:cubicBezTo>
                    <a:pt x="296" y="0"/>
                    <a:pt x="1" y="321"/>
                    <a:pt x="1" y="690"/>
                  </a:cubicBezTo>
                  <a:cubicBezTo>
                    <a:pt x="1" y="1085"/>
                    <a:pt x="296"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20"/>
            <p:cNvSpPr/>
            <p:nvPr/>
          </p:nvSpPr>
          <p:spPr>
            <a:xfrm>
              <a:off x="2313254" y="2624853"/>
              <a:ext cx="61572" cy="62596"/>
            </a:xfrm>
            <a:custGeom>
              <a:avLst/>
              <a:gdLst/>
              <a:ahLst/>
              <a:cxnLst/>
              <a:rect l="l" t="t" r="r" b="b"/>
              <a:pathLst>
                <a:path w="1382" h="1405" extrusionOk="0">
                  <a:moveTo>
                    <a:pt x="691" y="0"/>
                  </a:moveTo>
                  <a:cubicBezTo>
                    <a:pt x="297" y="0"/>
                    <a:pt x="1" y="321"/>
                    <a:pt x="1" y="690"/>
                  </a:cubicBezTo>
                  <a:cubicBezTo>
                    <a:pt x="1" y="1085"/>
                    <a:pt x="297"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20"/>
            <p:cNvSpPr/>
            <p:nvPr/>
          </p:nvSpPr>
          <p:spPr>
            <a:xfrm>
              <a:off x="2680007" y="2624853"/>
              <a:ext cx="73601" cy="62997"/>
            </a:xfrm>
            <a:custGeom>
              <a:avLst/>
              <a:gdLst/>
              <a:ahLst/>
              <a:cxnLst/>
              <a:rect l="l" t="t" r="r" b="b"/>
              <a:pathLst>
                <a:path w="1652" h="1414" extrusionOk="0">
                  <a:moveTo>
                    <a:pt x="690" y="0"/>
                  </a:moveTo>
                  <a:cubicBezTo>
                    <a:pt x="320" y="0"/>
                    <a:pt x="0" y="321"/>
                    <a:pt x="0" y="690"/>
                  </a:cubicBezTo>
                  <a:cubicBezTo>
                    <a:pt x="0" y="1126"/>
                    <a:pt x="353" y="1413"/>
                    <a:pt x="719" y="1413"/>
                  </a:cubicBezTo>
                  <a:cubicBezTo>
                    <a:pt x="891" y="1413"/>
                    <a:pt x="1066" y="1350"/>
                    <a:pt x="1208" y="1208"/>
                  </a:cubicBezTo>
                  <a:cubicBezTo>
                    <a:pt x="1651" y="764"/>
                    <a:pt x="1331"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20"/>
            <p:cNvSpPr/>
            <p:nvPr/>
          </p:nvSpPr>
          <p:spPr>
            <a:xfrm>
              <a:off x="2863338" y="2624853"/>
              <a:ext cx="61527" cy="62596"/>
            </a:xfrm>
            <a:custGeom>
              <a:avLst/>
              <a:gdLst/>
              <a:ahLst/>
              <a:cxnLst/>
              <a:rect l="l" t="t" r="r" b="b"/>
              <a:pathLst>
                <a:path w="1381" h="1405" extrusionOk="0">
                  <a:moveTo>
                    <a:pt x="691" y="0"/>
                  </a:moveTo>
                  <a:cubicBezTo>
                    <a:pt x="296" y="0"/>
                    <a:pt x="1" y="321"/>
                    <a:pt x="1" y="690"/>
                  </a:cubicBezTo>
                  <a:cubicBezTo>
                    <a:pt x="1" y="1085"/>
                    <a:pt x="296"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20"/>
            <p:cNvSpPr/>
            <p:nvPr/>
          </p:nvSpPr>
          <p:spPr>
            <a:xfrm>
              <a:off x="3045601" y="2624853"/>
              <a:ext cx="62641" cy="62596"/>
            </a:xfrm>
            <a:custGeom>
              <a:avLst/>
              <a:gdLst/>
              <a:ahLst/>
              <a:cxnLst/>
              <a:rect l="l" t="t" r="r" b="b"/>
              <a:pathLst>
                <a:path w="1406" h="1405" extrusionOk="0">
                  <a:moveTo>
                    <a:pt x="715" y="0"/>
                  </a:moveTo>
                  <a:cubicBezTo>
                    <a:pt x="321" y="0"/>
                    <a:pt x="25" y="321"/>
                    <a:pt x="1" y="690"/>
                  </a:cubicBezTo>
                  <a:cubicBezTo>
                    <a:pt x="1" y="1085"/>
                    <a:pt x="321" y="1405"/>
                    <a:pt x="715" y="1405"/>
                  </a:cubicBezTo>
                  <a:cubicBezTo>
                    <a:pt x="1085" y="1405"/>
                    <a:pt x="1405" y="1085"/>
                    <a:pt x="1405" y="715"/>
                  </a:cubicBezTo>
                  <a:cubicBezTo>
                    <a:pt x="1405" y="321"/>
                    <a:pt x="1110"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0"/>
            <p:cNvSpPr/>
            <p:nvPr/>
          </p:nvSpPr>
          <p:spPr>
            <a:xfrm>
              <a:off x="3228977" y="2624853"/>
              <a:ext cx="73601" cy="62997"/>
            </a:xfrm>
            <a:custGeom>
              <a:avLst/>
              <a:gdLst/>
              <a:ahLst/>
              <a:cxnLst/>
              <a:rect l="l" t="t" r="r" b="b"/>
              <a:pathLst>
                <a:path w="1652" h="1414" extrusionOk="0">
                  <a:moveTo>
                    <a:pt x="715" y="0"/>
                  </a:moveTo>
                  <a:cubicBezTo>
                    <a:pt x="321" y="0"/>
                    <a:pt x="0" y="296"/>
                    <a:pt x="0" y="690"/>
                  </a:cubicBezTo>
                  <a:cubicBezTo>
                    <a:pt x="0" y="1126"/>
                    <a:pt x="342" y="1413"/>
                    <a:pt x="700" y="1413"/>
                  </a:cubicBezTo>
                  <a:cubicBezTo>
                    <a:pt x="869" y="1413"/>
                    <a:pt x="1041" y="1350"/>
                    <a:pt x="1183" y="1208"/>
                  </a:cubicBezTo>
                  <a:cubicBezTo>
                    <a:pt x="1651" y="764"/>
                    <a:pt x="1331" y="25"/>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20"/>
            <p:cNvSpPr/>
            <p:nvPr/>
          </p:nvSpPr>
          <p:spPr>
            <a:xfrm>
              <a:off x="3413422" y="2624853"/>
              <a:ext cx="61527" cy="62596"/>
            </a:xfrm>
            <a:custGeom>
              <a:avLst/>
              <a:gdLst/>
              <a:ahLst/>
              <a:cxnLst/>
              <a:rect l="l" t="t" r="r" b="b"/>
              <a:pathLst>
                <a:path w="1381" h="1405" extrusionOk="0">
                  <a:moveTo>
                    <a:pt x="690" y="0"/>
                  </a:moveTo>
                  <a:cubicBezTo>
                    <a:pt x="296" y="0"/>
                    <a:pt x="0" y="321"/>
                    <a:pt x="0" y="690"/>
                  </a:cubicBezTo>
                  <a:cubicBezTo>
                    <a:pt x="0" y="1085"/>
                    <a:pt x="296" y="1405"/>
                    <a:pt x="690" y="1405"/>
                  </a:cubicBezTo>
                  <a:cubicBezTo>
                    <a:pt x="1085" y="1405"/>
                    <a:pt x="1380" y="1085"/>
                    <a:pt x="1380" y="690"/>
                  </a:cubicBezTo>
                  <a:cubicBezTo>
                    <a:pt x="1380" y="321"/>
                    <a:pt x="1085"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20"/>
            <p:cNvSpPr/>
            <p:nvPr/>
          </p:nvSpPr>
          <p:spPr>
            <a:xfrm>
              <a:off x="3596754" y="2624853"/>
              <a:ext cx="61572" cy="62596"/>
            </a:xfrm>
            <a:custGeom>
              <a:avLst/>
              <a:gdLst/>
              <a:ahLst/>
              <a:cxnLst/>
              <a:rect l="l" t="t" r="r" b="b"/>
              <a:pathLst>
                <a:path w="1382" h="1405" extrusionOk="0">
                  <a:moveTo>
                    <a:pt x="691" y="0"/>
                  </a:moveTo>
                  <a:cubicBezTo>
                    <a:pt x="297" y="0"/>
                    <a:pt x="1" y="321"/>
                    <a:pt x="1" y="690"/>
                  </a:cubicBezTo>
                  <a:cubicBezTo>
                    <a:pt x="1" y="1085"/>
                    <a:pt x="297"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0"/>
            <p:cNvSpPr/>
            <p:nvPr/>
          </p:nvSpPr>
          <p:spPr>
            <a:xfrm>
              <a:off x="2221032"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6" y="1085"/>
                    <a:pt x="1406" y="691"/>
                  </a:cubicBezTo>
                  <a:cubicBezTo>
                    <a:pt x="1406"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20"/>
            <p:cNvSpPr/>
            <p:nvPr/>
          </p:nvSpPr>
          <p:spPr>
            <a:xfrm>
              <a:off x="2037700" y="2480995"/>
              <a:ext cx="62596" cy="62641"/>
            </a:xfrm>
            <a:custGeom>
              <a:avLst/>
              <a:gdLst/>
              <a:ahLst/>
              <a:cxnLst/>
              <a:rect l="l" t="t" r="r" b="b"/>
              <a:pathLst>
                <a:path w="1405" h="1406" extrusionOk="0">
                  <a:moveTo>
                    <a:pt x="690" y="1"/>
                  </a:moveTo>
                  <a:cubicBezTo>
                    <a:pt x="321" y="1"/>
                    <a:pt x="0" y="321"/>
                    <a:pt x="0" y="691"/>
                  </a:cubicBezTo>
                  <a:cubicBezTo>
                    <a:pt x="0" y="1085"/>
                    <a:pt x="321" y="1406"/>
                    <a:pt x="690" y="1406"/>
                  </a:cubicBezTo>
                  <a:cubicBezTo>
                    <a:pt x="1085" y="1406"/>
                    <a:pt x="1405" y="1085"/>
                    <a:pt x="1405" y="691"/>
                  </a:cubicBezTo>
                  <a:cubicBezTo>
                    <a:pt x="1405" y="321"/>
                    <a:pt x="1085" y="1"/>
                    <a:pt x="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20"/>
            <p:cNvSpPr/>
            <p:nvPr/>
          </p:nvSpPr>
          <p:spPr>
            <a:xfrm>
              <a:off x="2404408" y="2480995"/>
              <a:ext cx="73601" cy="62195"/>
            </a:xfrm>
            <a:custGeom>
              <a:avLst/>
              <a:gdLst/>
              <a:ahLst/>
              <a:cxnLst/>
              <a:rect l="l" t="t" r="r" b="b"/>
              <a:pathLst>
                <a:path w="1652" h="1396" extrusionOk="0">
                  <a:moveTo>
                    <a:pt x="715" y="1"/>
                  </a:moveTo>
                  <a:cubicBezTo>
                    <a:pt x="321" y="1"/>
                    <a:pt x="0" y="321"/>
                    <a:pt x="0" y="691"/>
                  </a:cubicBezTo>
                  <a:cubicBezTo>
                    <a:pt x="0" y="1121"/>
                    <a:pt x="345" y="1396"/>
                    <a:pt x="705" y="1396"/>
                  </a:cubicBezTo>
                  <a:cubicBezTo>
                    <a:pt x="882" y="1396"/>
                    <a:pt x="1062" y="1330"/>
                    <a:pt x="1208" y="1184"/>
                  </a:cubicBezTo>
                  <a:cubicBezTo>
                    <a:pt x="1652" y="740"/>
                    <a:pt x="1331"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20"/>
            <p:cNvSpPr/>
            <p:nvPr/>
          </p:nvSpPr>
          <p:spPr>
            <a:xfrm>
              <a:off x="2587739"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6" y="1085"/>
                    <a:pt x="1406" y="691"/>
                  </a:cubicBezTo>
                  <a:cubicBezTo>
                    <a:pt x="1406"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20"/>
            <p:cNvSpPr/>
            <p:nvPr/>
          </p:nvSpPr>
          <p:spPr>
            <a:xfrm>
              <a:off x="2771116"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5" y="1085"/>
                    <a:pt x="1405" y="691"/>
                  </a:cubicBezTo>
                  <a:cubicBezTo>
                    <a:pt x="1405"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20"/>
            <p:cNvSpPr/>
            <p:nvPr/>
          </p:nvSpPr>
          <p:spPr>
            <a:xfrm>
              <a:off x="2953378" y="2480950"/>
              <a:ext cx="64824" cy="62774"/>
            </a:xfrm>
            <a:custGeom>
              <a:avLst/>
              <a:gdLst/>
              <a:ahLst/>
              <a:cxnLst/>
              <a:rect l="l" t="t" r="r" b="b"/>
              <a:pathLst>
                <a:path w="1455" h="1409" extrusionOk="0">
                  <a:moveTo>
                    <a:pt x="713" y="0"/>
                  </a:moveTo>
                  <a:cubicBezTo>
                    <a:pt x="697" y="0"/>
                    <a:pt x="681" y="1"/>
                    <a:pt x="666" y="2"/>
                  </a:cubicBezTo>
                  <a:cubicBezTo>
                    <a:pt x="272" y="51"/>
                    <a:pt x="0" y="396"/>
                    <a:pt x="25" y="766"/>
                  </a:cubicBezTo>
                  <a:cubicBezTo>
                    <a:pt x="72" y="1143"/>
                    <a:pt x="391" y="1408"/>
                    <a:pt x="742" y="1408"/>
                  </a:cubicBezTo>
                  <a:cubicBezTo>
                    <a:pt x="758" y="1408"/>
                    <a:pt x="774" y="1408"/>
                    <a:pt x="789" y="1407"/>
                  </a:cubicBezTo>
                  <a:cubicBezTo>
                    <a:pt x="1183" y="1357"/>
                    <a:pt x="1454" y="1012"/>
                    <a:pt x="1430" y="643"/>
                  </a:cubicBezTo>
                  <a:cubicBezTo>
                    <a:pt x="1383" y="265"/>
                    <a:pt x="106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0"/>
            <p:cNvSpPr/>
            <p:nvPr/>
          </p:nvSpPr>
          <p:spPr>
            <a:xfrm>
              <a:off x="3137824"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5" y="1085"/>
                    <a:pt x="1405" y="691"/>
                  </a:cubicBezTo>
                  <a:cubicBezTo>
                    <a:pt x="1405"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20"/>
            <p:cNvSpPr/>
            <p:nvPr/>
          </p:nvSpPr>
          <p:spPr>
            <a:xfrm>
              <a:off x="3321200" y="2480995"/>
              <a:ext cx="62596" cy="62641"/>
            </a:xfrm>
            <a:custGeom>
              <a:avLst/>
              <a:gdLst/>
              <a:ahLst/>
              <a:cxnLst/>
              <a:rect l="l" t="t" r="r" b="b"/>
              <a:pathLst>
                <a:path w="1405" h="1406" extrusionOk="0">
                  <a:moveTo>
                    <a:pt x="715" y="1"/>
                  </a:moveTo>
                  <a:cubicBezTo>
                    <a:pt x="321" y="1"/>
                    <a:pt x="0" y="321"/>
                    <a:pt x="0" y="691"/>
                  </a:cubicBezTo>
                  <a:cubicBezTo>
                    <a:pt x="0" y="1085"/>
                    <a:pt x="321" y="1406"/>
                    <a:pt x="715" y="1406"/>
                  </a:cubicBezTo>
                  <a:cubicBezTo>
                    <a:pt x="1085" y="1406"/>
                    <a:pt x="1405" y="1085"/>
                    <a:pt x="1405" y="691"/>
                  </a:cubicBezTo>
                  <a:cubicBezTo>
                    <a:pt x="1405" y="321"/>
                    <a:pt x="1085"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20"/>
          <p:cNvGrpSpPr/>
          <p:nvPr/>
        </p:nvGrpSpPr>
        <p:grpSpPr>
          <a:xfrm>
            <a:off x="4067203" y="2313964"/>
            <a:ext cx="1945190" cy="510851"/>
            <a:chOff x="4254544" y="2374100"/>
            <a:chExt cx="1601507" cy="420592"/>
          </a:xfrm>
        </p:grpSpPr>
        <p:sp>
          <p:nvSpPr>
            <p:cNvPr id="7192" name="Google Shape;7192;p120"/>
            <p:cNvSpPr/>
            <p:nvPr/>
          </p:nvSpPr>
          <p:spPr>
            <a:xfrm>
              <a:off x="4254544"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20"/>
            <p:cNvSpPr/>
            <p:nvPr/>
          </p:nvSpPr>
          <p:spPr>
            <a:xfrm>
              <a:off x="4378638" y="2374100"/>
              <a:ext cx="113301" cy="420592"/>
            </a:xfrm>
            <a:custGeom>
              <a:avLst/>
              <a:gdLst/>
              <a:ahLst/>
              <a:cxnLst/>
              <a:rect l="l" t="t" r="r" b="b"/>
              <a:pathLst>
                <a:path w="2835" h="10524" fill="none" extrusionOk="0">
                  <a:moveTo>
                    <a:pt x="0"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20"/>
            <p:cNvSpPr/>
            <p:nvPr/>
          </p:nvSpPr>
          <p:spPr>
            <a:xfrm>
              <a:off x="4502731"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0"/>
            <p:cNvSpPr/>
            <p:nvPr/>
          </p:nvSpPr>
          <p:spPr>
            <a:xfrm>
              <a:off x="4626825"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20"/>
            <p:cNvSpPr/>
            <p:nvPr/>
          </p:nvSpPr>
          <p:spPr>
            <a:xfrm>
              <a:off x="4750919"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0"/>
            <p:cNvSpPr/>
            <p:nvPr/>
          </p:nvSpPr>
          <p:spPr>
            <a:xfrm>
              <a:off x="4875053"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20"/>
            <p:cNvSpPr/>
            <p:nvPr/>
          </p:nvSpPr>
          <p:spPr>
            <a:xfrm>
              <a:off x="4999146"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20"/>
            <p:cNvSpPr/>
            <p:nvPr/>
          </p:nvSpPr>
          <p:spPr>
            <a:xfrm>
              <a:off x="5122241" y="2374100"/>
              <a:ext cx="114300" cy="420592"/>
            </a:xfrm>
            <a:custGeom>
              <a:avLst/>
              <a:gdLst/>
              <a:ahLst/>
              <a:cxnLst/>
              <a:rect l="l" t="t" r="r" b="b"/>
              <a:pathLst>
                <a:path w="2860" h="10524" fill="none" extrusionOk="0">
                  <a:moveTo>
                    <a:pt x="1" y="10524"/>
                  </a:moveTo>
                  <a:lnTo>
                    <a:pt x="286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20"/>
            <p:cNvSpPr/>
            <p:nvPr/>
          </p:nvSpPr>
          <p:spPr>
            <a:xfrm>
              <a:off x="5246335" y="2374100"/>
              <a:ext cx="114300" cy="420592"/>
            </a:xfrm>
            <a:custGeom>
              <a:avLst/>
              <a:gdLst/>
              <a:ahLst/>
              <a:cxnLst/>
              <a:rect l="l" t="t" r="r" b="b"/>
              <a:pathLst>
                <a:path w="2860" h="10524" fill="none" extrusionOk="0">
                  <a:moveTo>
                    <a:pt x="1" y="10524"/>
                  </a:moveTo>
                  <a:lnTo>
                    <a:pt x="286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20"/>
            <p:cNvSpPr/>
            <p:nvPr/>
          </p:nvSpPr>
          <p:spPr>
            <a:xfrm>
              <a:off x="5370469" y="2374100"/>
              <a:ext cx="114260" cy="420592"/>
            </a:xfrm>
            <a:custGeom>
              <a:avLst/>
              <a:gdLst/>
              <a:ahLst/>
              <a:cxnLst/>
              <a:rect l="l" t="t" r="r" b="b"/>
              <a:pathLst>
                <a:path w="2859" h="10524" fill="none" extrusionOk="0">
                  <a:moveTo>
                    <a:pt x="0" y="10524"/>
                  </a:moveTo>
                  <a:lnTo>
                    <a:pt x="2859"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20"/>
            <p:cNvSpPr/>
            <p:nvPr/>
          </p:nvSpPr>
          <p:spPr>
            <a:xfrm>
              <a:off x="5494562" y="2374100"/>
              <a:ext cx="114260" cy="420592"/>
            </a:xfrm>
            <a:custGeom>
              <a:avLst/>
              <a:gdLst/>
              <a:ahLst/>
              <a:cxnLst/>
              <a:rect l="l" t="t" r="r" b="b"/>
              <a:pathLst>
                <a:path w="2859" h="10524" fill="none" extrusionOk="0">
                  <a:moveTo>
                    <a:pt x="0" y="10524"/>
                  </a:moveTo>
                  <a:lnTo>
                    <a:pt x="2859"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0"/>
            <p:cNvSpPr/>
            <p:nvPr/>
          </p:nvSpPr>
          <p:spPr>
            <a:xfrm>
              <a:off x="5618656" y="2374100"/>
              <a:ext cx="113301" cy="420592"/>
            </a:xfrm>
            <a:custGeom>
              <a:avLst/>
              <a:gdLst/>
              <a:ahLst/>
              <a:cxnLst/>
              <a:rect l="l" t="t" r="r" b="b"/>
              <a:pathLst>
                <a:path w="2835" h="10524" fill="none" extrusionOk="0">
                  <a:moveTo>
                    <a:pt x="0"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20"/>
            <p:cNvSpPr/>
            <p:nvPr/>
          </p:nvSpPr>
          <p:spPr>
            <a:xfrm>
              <a:off x="5742750"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120"/>
          <p:cNvGrpSpPr/>
          <p:nvPr/>
        </p:nvGrpSpPr>
        <p:grpSpPr>
          <a:xfrm>
            <a:off x="951763" y="3183060"/>
            <a:ext cx="2874553" cy="244006"/>
            <a:chOff x="715550" y="3295000"/>
            <a:chExt cx="3009372" cy="255450"/>
          </a:xfrm>
        </p:grpSpPr>
        <p:sp>
          <p:nvSpPr>
            <p:cNvPr id="7206" name="Google Shape;7206;p120"/>
            <p:cNvSpPr/>
            <p:nvPr/>
          </p:nvSpPr>
          <p:spPr>
            <a:xfrm>
              <a:off x="1054652" y="3295000"/>
              <a:ext cx="2670270" cy="106509"/>
            </a:xfrm>
            <a:custGeom>
              <a:avLst/>
              <a:gdLst/>
              <a:ahLst/>
              <a:cxnLst/>
              <a:rect l="l" t="t" r="r" b="b"/>
              <a:pathLst>
                <a:path w="46381" h="1850" fill="none" extrusionOk="0">
                  <a:moveTo>
                    <a:pt x="1" y="1"/>
                  </a:moveTo>
                  <a:cubicBezTo>
                    <a:pt x="1455" y="1"/>
                    <a:pt x="1455" y="1849"/>
                    <a:pt x="2884" y="1849"/>
                  </a:cubicBezTo>
                  <a:cubicBezTo>
                    <a:pt x="4338" y="1849"/>
                    <a:pt x="4338" y="1"/>
                    <a:pt x="5792" y="1"/>
                  </a:cubicBezTo>
                  <a:cubicBezTo>
                    <a:pt x="7246" y="1"/>
                    <a:pt x="7246" y="1849"/>
                    <a:pt x="8700" y="1849"/>
                  </a:cubicBezTo>
                  <a:cubicBezTo>
                    <a:pt x="10154" y="1849"/>
                    <a:pt x="10154" y="1"/>
                    <a:pt x="11583" y="1"/>
                  </a:cubicBezTo>
                  <a:cubicBezTo>
                    <a:pt x="13037" y="1"/>
                    <a:pt x="13037" y="1849"/>
                    <a:pt x="14491" y="1849"/>
                  </a:cubicBezTo>
                  <a:cubicBezTo>
                    <a:pt x="15945" y="1849"/>
                    <a:pt x="15945" y="1"/>
                    <a:pt x="17399" y="1"/>
                  </a:cubicBezTo>
                  <a:cubicBezTo>
                    <a:pt x="18853" y="1"/>
                    <a:pt x="18829" y="1849"/>
                    <a:pt x="20283" y="1849"/>
                  </a:cubicBezTo>
                  <a:cubicBezTo>
                    <a:pt x="21737" y="1849"/>
                    <a:pt x="21737" y="1"/>
                    <a:pt x="23191" y="1"/>
                  </a:cubicBezTo>
                  <a:cubicBezTo>
                    <a:pt x="24645" y="1"/>
                    <a:pt x="24645" y="1849"/>
                    <a:pt x="26099" y="1849"/>
                  </a:cubicBezTo>
                  <a:cubicBezTo>
                    <a:pt x="27528" y="1849"/>
                    <a:pt x="27528" y="1"/>
                    <a:pt x="28982" y="1"/>
                  </a:cubicBezTo>
                  <a:cubicBezTo>
                    <a:pt x="30436" y="1"/>
                    <a:pt x="30436" y="1849"/>
                    <a:pt x="31890" y="1849"/>
                  </a:cubicBezTo>
                  <a:cubicBezTo>
                    <a:pt x="33344" y="1849"/>
                    <a:pt x="33344" y="1"/>
                    <a:pt x="34773" y="1"/>
                  </a:cubicBezTo>
                  <a:cubicBezTo>
                    <a:pt x="36227" y="1"/>
                    <a:pt x="36227" y="1849"/>
                    <a:pt x="37681" y="1849"/>
                  </a:cubicBezTo>
                  <a:cubicBezTo>
                    <a:pt x="39135" y="1849"/>
                    <a:pt x="39135" y="1"/>
                    <a:pt x="40589" y="1"/>
                  </a:cubicBezTo>
                  <a:cubicBezTo>
                    <a:pt x="42043" y="1"/>
                    <a:pt x="42043" y="1849"/>
                    <a:pt x="43497" y="1849"/>
                  </a:cubicBezTo>
                  <a:cubicBezTo>
                    <a:pt x="44927" y="1849"/>
                    <a:pt x="44927" y="1"/>
                    <a:pt x="46381" y="1"/>
                  </a:cubicBezTo>
                </a:path>
              </a:pathLst>
            </a:custGeom>
            <a:noFill/>
            <a:ln w="15400" cap="flat" cmpd="sng">
              <a:solidFill>
                <a:schemeClr val="lt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20"/>
            <p:cNvSpPr/>
            <p:nvPr/>
          </p:nvSpPr>
          <p:spPr>
            <a:xfrm>
              <a:off x="715550" y="3443998"/>
              <a:ext cx="2671709" cy="106452"/>
            </a:xfrm>
            <a:custGeom>
              <a:avLst/>
              <a:gdLst/>
              <a:ahLst/>
              <a:cxnLst/>
              <a:rect l="l" t="t" r="r" b="b"/>
              <a:pathLst>
                <a:path w="46406" h="1849" fill="none" extrusionOk="0">
                  <a:moveTo>
                    <a:pt x="1" y="1"/>
                  </a:moveTo>
                  <a:cubicBezTo>
                    <a:pt x="1455" y="1"/>
                    <a:pt x="1455" y="1849"/>
                    <a:pt x="2909" y="1849"/>
                  </a:cubicBezTo>
                  <a:cubicBezTo>
                    <a:pt x="4338" y="1849"/>
                    <a:pt x="4363" y="1"/>
                    <a:pt x="5792" y="1"/>
                  </a:cubicBezTo>
                  <a:cubicBezTo>
                    <a:pt x="7246" y="1"/>
                    <a:pt x="7246" y="1849"/>
                    <a:pt x="8700" y="1849"/>
                  </a:cubicBezTo>
                  <a:cubicBezTo>
                    <a:pt x="10154" y="1849"/>
                    <a:pt x="10154" y="1"/>
                    <a:pt x="11608" y="1"/>
                  </a:cubicBezTo>
                  <a:cubicBezTo>
                    <a:pt x="13037" y="1"/>
                    <a:pt x="13037" y="1849"/>
                    <a:pt x="14491" y="1849"/>
                  </a:cubicBezTo>
                  <a:cubicBezTo>
                    <a:pt x="15945" y="1849"/>
                    <a:pt x="15945" y="1"/>
                    <a:pt x="17399" y="1"/>
                  </a:cubicBezTo>
                  <a:cubicBezTo>
                    <a:pt x="18853" y="1"/>
                    <a:pt x="18853" y="1849"/>
                    <a:pt x="20307" y="1849"/>
                  </a:cubicBezTo>
                  <a:cubicBezTo>
                    <a:pt x="21737" y="1849"/>
                    <a:pt x="21737" y="1"/>
                    <a:pt x="23191" y="1"/>
                  </a:cubicBezTo>
                  <a:cubicBezTo>
                    <a:pt x="24645" y="1"/>
                    <a:pt x="24645" y="1849"/>
                    <a:pt x="26099" y="1849"/>
                  </a:cubicBezTo>
                  <a:cubicBezTo>
                    <a:pt x="27553" y="1849"/>
                    <a:pt x="27553" y="1"/>
                    <a:pt x="28982" y="1"/>
                  </a:cubicBezTo>
                  <a:cubicBezTo>
                    <a:pt x="30436" y="1"/>
                    <a:pt x="30436" y="1849"/>
                    <a:pt x="31890" y="1849"/>
                  </a:cubicBezTo>
                  <a:cubicBezTo>
                    <a:pt x="33344" y="1849"/>
                    <a:pt x="33344" y="1"/>
                    <a:pt x="34798" y="1"/>
                  </a:cubicBezTo>
                  <a:cubicBezTo>
                    <a:pt x="36252" y="1"/>
                    <a:pt x="36252" y="1849"/>
                    <a:pt x="37682" y="1849"/>
                  </a:cubicBezTo>
                  <a:cubicBezTo>
                    <a:pt x="39136" y="1849"/>
                    <a:pt x="39136" y="1"/>
                    <a:pt x="40590" y="1"/>
                  </a:cubicBezTo>
                  <a:cubicBezTo>
                    <a:pt x="42044" y="1"/>
                    <a:pt x="42044" y="1849"/>
                    <a:pt x="43498" y="1849"/>
                  </a:cubicBezTo>
                  <a:cubicBezTo>
                    <a:pt x="44952" y="1849"/>
                    <a:pt x="44952" y="1"/>
                    <a:pt x="46406" y="1"/>
                  </a:cubicBezTo>
                </a:path>
              </a:pathLst>
            </a:custGeom>
            <a:noFill/>
            <a:ln w="15400" cap="flat" cmpd="sng">
              <a:solidFill>
                <a:schemeClr val="lt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20"/>
          <p:cNvGrpSpPr/>
          <p:nvPr/>
        </p:nvGrpSpPr>
        <p:grpSpPr>
          <a:xfrm>
            <a:off x="4059910" y="3260417"/>
            <a:ext cx="1861645" cy="151474"/>
            <a:chOff x="4188925" y="3295029"/>
            <a:chExt cx="1861645" cy="151474"/>
          </a:xfrm>
        </p:grpSpPr>
        <p:sp>
          <p:nvSpPr>
            <p:cNvPr id="7209" name="Google Shape;7209;p120"/>
            <p:cNvSpPr/>
            <p:nvPr/>
          </p:nvSpPr>
          <p:spPr>
            <a:xfrm>
              <a:off x="5303570" y="3295029"/>
              <a:ext cx="746999" cy="151474"/>
            </a:xfrm>
            <a:custGeom>
              <a:avLst/>
              <a:gdLst/>
              <a:ahLst/>
              <a:cxnLst/>
              <a:rect l="l" t="t" r="r" b="b"/>
              <a:pathLst>
                <a:path w="9365" h="1899" fill="none" extrusionOk="0">
                  <a:moveTo>
                    <a:pt x="0" y="1"/>
                  </a:moveTo>
                  <a:lnTo>
                    <a:pt x="9365" y="1"/>
                  </a:lnTo>
                  <a:lnTo>
                    <a:pt x="9365" y="1898"/>
                  </a:lnTo>
                  <a:lnTo>
                    <a:pt x="0" y="1898"/>
                  </a:lnTo>
                  <a:close/>
                </a:path>
              </a:pathLst>
            </a:custGeom>
            <a:noFill/>
            <a:ln w="9525" cap="flat" cmpd="sng">
              <a:solidFill>
                <a:schemeClr val="dk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0"/>
            <p:cNvSpPr/>
            <p:nvPr/>
          </p:nvSpPr>
          <p:spPr>
            <a:xfrm>
              <a:off x="4188925" y="3295029"/>
              <a:ext cx="747079" cy="151474"/>
            </a:xfrm>
            <a:custGeom>
              <a:avLst/>
              <a:gdLst/>
              <a:ahLst/>
              <a:cxnLst/>
              <a:rect l="l" t="t" r="r" b="b"/>
              <a:pathLst>
                <a:path w="9366" h="1899" fill="none" extrusionOk="0">
                  <a:moveTo>
                    <a:pt x="1" y="1"/>
                  </a:moveTo>
                  <a:lnTo>
                    <a:pt x="9366" y="1"/>
                  </a:lnTo>
                  <a:lnTo>
                    <a:pt x="9366" y="1898"/>
                  </a:lnTo>
                  <a:lnTo>
                    <a:pt x="1" y="1898"/>
                  </a:lnTo>
                  <a:close/>
                </a:path>
              </a:pathLst>
            </a:custGeom>
            <a:noFill/>
            <a:ln w="9525" cap="flat" cmpd="sng">
              <a:solidFill>
                <a:schemeClr val="dk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120"/>
          <p:cNvGrpSpPr/>
          <p:nvPr/>
        </p:nvGrpSpPr>
        <p:grpSpPr>
          <a:xfrm rot="-5400000">
            <a:off x="6299830" y="695260"/>
            <a:ext cx="115650" cy="2412834"/>
            <a:chOff x="8049700" y="1733875"/>
            <a:chExt cx="115650" cy="2412834"/>
          </a:xfrm>
        </p:grpSpPr>
        <p:sp>
          <p:nvSpPr>
            <p:cNvPr id="7212" name="Google Shape;7212;p120"/>
            <p:cNvSpPr/>
            <p:nvPr/>
          </p:nvSpPr>
          <p:spPr>
            <a:xfrm>
              <a:off x="8165308" y="2334730"/>
              <a:ext cx="42" cy="1811979"/>
            </a:xfrm>
            <a:custGeom>
              <a:avLst/>
              <a:gdLst/>
              <a:ahLst/>
              <a:cxnLst/>
              <a:rect l="l" t="t" r="r" b="b"/>
              <a:pathLst>
                <a:path w="1" h="42882" fill="none" extrusionOk="0">
                  <a:moveTo>
                    <a:pt x="0" y="42881"/>
                  </a:moveTo>
                  <a:lnTo>
                    <a:pt x="0" y="0"/>
                  </a:lnTo>
                </a:path>
              </a:pathLst>
            </a:custGeom>
            <a:noFill/>
            <a:ln w="9525" cap="flat" cmpd="sng">
              <a:solidFill>
                <a:schemeClr val="accen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20"/>
            <p:cNvSpPr/>
            <p:nvPr/>
          </p:nvSpPr>
          <p:spPr>
            <a:xfrm>
              <a:off x="8049700" y="1733875"/>
              <a:ext cx="42" cy="1812993"/>
            </a:xfrm>
            <a:custGeom>
              <a:avLst/>
              <a:gdLst/>
              <a:ahLst/>
              <a:cxnLst/>
              <a:rect l="l" t="t" r="r" b="b"/>
              <a:pathLst>
                <a:path w="1" h="42906" fill="none" extrusionOk="0">
                  <a:moveTo>
                    <a:pt x="1" y="42906"/>
                  </a:moveTo>
                  <a:lnTo>
                    <a:pt x="1" y="0"/>
                  </a:lnTo>
                </a:path>
              </a:pathLst>
            </a:custGeom>
            <a:noFill/>
            <a:ln w="9525" cap="flat" cmpd="sng">
              <a:solidFill>
                <a:schemeClr val="accen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14" name="Google Shape;7214;p120"/>
          <p:cNvPicPr preferRelativeResize="0"/>
          <p:nvPr/>
        </p:nvPicPr>
        <p:blipFill>
          <a:blip r:embed="rId4">
            <a:alphaModFix/>
          </a:blip>
          <a:stretch>
            <a:fillRect/>
          </a:stretch>
        </p:blipFill>
        <p:spPr>
          <a:xfrm>
            <a:off x="6124488" y="2166747"/>
            <a:ext cx="2377635" cy="2455324"/>
          </a:xfrm>
          <a:prstGeom prst="rect">
            <a:avLst/>
          </a:prstGeom>
          <a:noFill/>
          <a:ln>
            <a:noFill/>
          </a:ln>
        </p:spPr>
      </p:pic>
      <p:pic>
        <p:nvPicPr>
          <p:cNvPr id="7215" name="Google Shape;7215;p120"/>
          <p:cNvPicPr preferRelativeResize="0"/>
          <p:nvPr/>
        </p:nvPicPr>
        <p:blipFill rotWithShape="1">
          <a:blip r:embed="rId5">
            <a:alphaModFix/>
          </a:blip>
          <a:srcRect l="2198" t="13692" r="1795" b="14581"/>
          <a:stretch/>
        </p:blipFill>
        <p:spPr>
          <a:xfrm>
            <a:off x="951700" y="3618681"/>
            <a:ext cx="5031225" cy="899600"/>
          </a:xfrm>
          <a:prstGeom prst="rect">
            <a:avLst/>
          </a:prstGeom>
          <a:noFill/>
          <a:ln>
            <a:noFill/>
          </a:ln>
        </p:spPr>
      </p:pic>
      <p:grpSp>
        <p:nvGrpSpPr>
          <p:cNvPr id="7216" name="Google Shape;7216;p120"/>
          <p:cNvGrpSpPr/>
          <p:nvPr/>
        </p:nvGrpSpPr>
        <p:grpSpPr>
          <a:xfrm flipH="1">
            <a:off x="6849388" y="-1089503"/>
            <a:ext cx="2019176" cy="2019176"/>
            <a:chOff x="1943325" y="-220375"/>
            <a:chExt cx="1298672" cy="1298672"/>
          </a:xfrm>
        </p:grpSpPr>
        <p:sp>
          <p:nvSpPr>
            <p:cNvPr id="7217" name="Google Shape;7217;p1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12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0">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2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721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7152"/>
                                        </p:tgtEl>
                                        <p:attrNameLst>
                                          <p:attrName>style.visibility</p:attrName>
                                        </p:attrNameLst>
                                      </p:cBhvr>
                                      <p:to>
                                        <p:strVal val="visible"/>
                                      </p:to>
                                    </p:set>
                                    <p:anim calcmode="lin" valueType="num">
                                      <p:cBhvr additive="base">
                                        <p:cTn id="9" dur="1000"/>
                                        <p:tgtEl>
                                          <p:spTgt spid="7152"/>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7151"/>
                                        </p:tgtEl>
                                        <p:attrNameLst>
                                          <p:attrName>style.visibility</p:attrName>
                                        </p:attrNameLst>
                                      </p:cBhvr>
                                      <p:to>
                                        <p:strVal val="visible"/>
                                      </p:to>
                                    </p:set>
                                    <p:animEffect transition="in" filter="fade">
                                      <p:cBhvr>
                                        <p:cTn id="12" dur="1000"/>
                                        <p:tgtEl>
                                          <p:spTgt spid="7151"/>
                                        </p:tgtEl>
                                      </p:cBhvr>
                                    </p:animEffect>
                                  </p:childTnLst>
                                </p:cTn>
                              </p:par>
                              <p:par>
                                <p:cTn id="13" presetID="10" presetClass="entr" presetSubtype="0" fill="hold" nodeType="withEffect">
                                  <p:stCondLst>
                                    <p:cond delay="0"/>
                                  </p:stCondLst>
                                  <p:childTnLst>
                                    <p:set>
                                      <p:cBhvr>
                                        <p:cTn id="14" dur="1" fill="hold">
                                          <p:stCondLst>
                                            <p:cond delay="0"/>
                                          </p:stCondLst>
                                        </p:cTn>
                                        <p:tgtEl>
                                          <p:spTgt spid="7153"/>
                                        </p:tgtEl>
                                        <p:attrNameLst>
                                          <p:attrName>style.visibility</p:attrName>
                                        </p:attrNameLst>
                                      </p:cBhvr>
                                      <p:to>
                                        <p:strVal val="visible"/>
                                      </p:to>
                                    </p:set>
                                    <p:animEffect transition="in" filter="fade">
                                      <p:cBhvr>
                                        <p:cTn id="15" dur="1000"/>
                                        <p:tgtEl>
                                          <p:spTgt spid="7153"/>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1000"/>
                                        <p:tgtEl>
                                          <p:spTgt spid="7174"/>
                                        </p:tgtEl>
                                      </p:cBhvr>
                                    </p:animEffect>
                                  </p:childTnLst>
                                </p:cTn>
                              </p:par>
                              <p:par>
                                <p:cTn id="19" presetID="10" presetClass="entr" presetSubtype="0" fill="hold" nodeType="withEffect">
                                  <p:stCondLst>
                                    <p:cond delay="0"/>
                                  </p:stCondLst>
                                  <p:childTnLst>
                                    <p:set>
                                      <p:cBhvr>
                                        <p:cTn id="20" dur="1" fill="hold">
                                          <p:stCondLst>
                                            <p:cond delay="0"/>
                                          </p:stCondLst>
                                        </p:cTn>
                                        <p:tgtEl>
                                          <p:spTgt spid="7191"/>
                                        </p:tgtEl>
                                        <p:attrNameLst>
                                          <p:attrName>style.visibility</p:attrName>
                                        </p:attrNameLst>
                                      </p:cBhvr>
                                      <p:to>
                                        <p:strVal val="visible"/>
                                      </p:to>
                                    </p:set>
                                    <p:animEffect transition="in" filter="fade">
                                      <p:cBhvr>
                                        <p:cTn id="21" dur="1000"/>
                                        <p:tgtEl>
                                          <p:spTgt spid="7191"/>
                                        </p:tgtEl>
                                      </p:cBhvr>
                                    </p:animEffect>
                                  </p:childTnLst>
                                </p:cTn>
                              </p:par>
                              <p:par>
                                <p:cTn id="22" presetID="10" presetClass="entr" presetSubtype="0" fill="hold" nodeType="withEffect">
                                  <p:stCondLst>
                                    <p:cond delay="0"/>
                                  </p:stCondLst>
                                  <p:childTnLst>
                                    <p:set>
                                      <p:cBhvr>
                                        <p:cTn id="23" dur="1" fill="hold">
                                          <p:stCondLst>
                                            <p:cond delay="0"/>
                                          </p:stCondLst>
                                        </p:cTn>
                                        <p:tgtEl>
                                          <p:spTgt spid="7211"/>
                                        </p:tgtEl>
                                        <p:attrNameLst>
                                          <p:attrName>style.visibility</p:attrName>
                                        </p:attrNameLst>
                                      </p:cBhvr>
                                      <p:to>
                                        <p:strVal val="visible"/>
                                      </p:to>
                                    </p:set>
                                    <p:animEffect transition="in" filter="fade">
                                      <p:cBhvr>
                                        <p:cTn id="24" dur="1000"/>
                                        <p:tgtEl>
                                          <p:spTgt spid="7211"/>
                                        </p:tgtEl>
                                      </p:cBhvr>
                                    </p:animEffect>
                                  </p:childTnLst>
                                </p:cTn>
                              </p:par>
                              <p:par>
                                <p:cTn id="25" presetID="10" presetClass="entr" presetSubtype="0" fill="hold" nodeType="withEffect">
                                  <p:stCondLst>
                                    <p:cond delay="0"/>
                                  </p:stCondLst>
                                  <p:childTnLst>
                                    <p:set>
                                      <p:cBhvr>
                                        <p:cTn id="26" dur="1" fill="hold">
                                          <p:stCondLst>
                                            <p:cond delay="0"/>
                                          </p:stCondLst>
                                        </p:cTn>
                                        <p:tgtEl>
                                          <p:spTgt spid="7215"/>
                                        </p:tgtEl>
                                        <p:attrNameLst>
                                          <p:attrName>style.visibility</p:attrName>
                                        </p:attrNameLst>
                                      </p:cBhvr>
                                      <p:to>
                                        <p:strVal val="visible"/>
                                      </p:to>
                                    </p:set>
                                    <p:animEffect transition="in" filter="fade">
                                      <p:cBhvr>
                                        <p:cTn id="27" dur="1000"/>
                                        <p:tgtEl>
                                          <p:spTgt spid="7215"/>
                                        </p:tgtEl>
                                      </p:cBhvr>
                                    </p:animEffect>
                                  </p:childTnLst>
                                </p:cTn>
                              </p:par>
                              <p:par>
                                <p:cTn id="28" presetID="10" presetClass="entr" presetSubtype="0" fill="hold" nodeType="withEffect">
                                  <p:stCondLst>
                                    <p:cond delay="0"/>
                                  </p:stCondLst>
                                  <p:childTnLst>
                                    <p:set>
                                      <p:cBhvr>
                                        <p:cTn id="29" dur="1" fill="hold">
                                          <p:stCondLst>
                                            <p:cond delay="0"/>
                                          </p:stCondLst>
                                        </p:cTn>
                                        <p:tgtEl>
                                          <p:spTgt spid="7214"/>
                                        </p:tgtEl>
                                        <p:attrNameLst>
                                          <p:attrName>style.visibility</p:attrName>
                                        </p:attrNameLst>
                                      </p:cBhvr>
                                      <p:to>
                                        <p:strVal val="visible"/>
                                      </p:to>
                                    </p:set>
                                    <p:animEffect transition="in" filter="fade">
                                      <p:cBhvr>
                                        <p:cTn id="30" dur="1000"/>
                                        <p:tgtEl>
                                          <p:spTgt spid="7214"/>
                                        </p:tgtEl>
                                      </p:cBhvr>
                                    </p:animEffect>
                                  </p:childTnLst>
                                </p:cTn>
                              </p:par>
                              <p:par>
                                <p:cTn id="31" presetID="10" presetClass="entr" presetSubtype="0" fill="hold" nodeType="withEffect">
                                  <p:stCondLst>
                                    <p:cond delay="0"/>
                                  </p:stCondLst>
                                  <p:childTnLst>
                                    <p:set>
                                      <p:cBhvr>
                                        <p:cTn id="32" dur="1" fill="hold">
                                          <p:stCondLst>
                                            <p:cond delay="0"/>
                                          </p:stCondLst>
                                        </p:cTn>
                                        <p:tgtEl>
                                          <p:spTgt spid="7205"/>
                                        </p:tgtEl>
                                        <p:attrNameLst>
                                          <p:attrName>style.visibility</p:attrName>
                                        </p:attrNameLst>
                                      </p:cBhvr>
                                      <p:to>
                                        <p:strVal val="visible"/>
                                      </p:to>
                                    </p:set>
                                    <p:animEffect transition="in" filter="fade">
                                      <p:cBhvr>
                                        <p:cTn id="33" dur="1000"/>
                                        <p:tgtEl>
                                          <p:spTgt spid="7205"/>
                                        </p:tgtEl>
                                      </p:cBhvr>
                                    </p:animEffect>
                                  </p:childTnLst>
                                </p:cTn>
                              </p:par>
                              <p:par>
                                <p:cTn id="34" presetID="10" presetClass="entr" presetSubtype="0" fill="hold" nodeType="withEffect">
                                  <p:stCondLst>
                                    <p:cond delay="0"/>
                                  </p:stCondLst>
                                  <p:childTnLst>
                                    <p:set>
                                      <p:cBhvr>
                                        <p:cTn id="35" dur="1" fill="hold">
                                          <p:stCondLst>
                                            <p:cond delay="0"/>
                                          </p:stCondLst>
                                        </p:cTn>
                                        <p:tgtEl>
                                          <p:spTgt spid="7208"/>
                                        </p:tgtEl>
                                        <p:attrNameLst>
                                          <p:attrName>style.visibility</p:attrName>
                                        </p:attrNameLst>
                                      </p:cBhvr>
                                      <p:to>
                                        <p:strVal val="visible"/>
                                      </p:to>
                                    </p:set>
                                    <p:animEffect transition="in" filter="fade">
                                      <p:cBhvr>
                                        <p:cTn id="36" dur="1000"/>
                                        <p:tgtEl>
                                          <p:spTgt spid="7208"/>
                                        </p:tgtEl>
                                      </p:cBhvr>
                                    </p:animEffect>
                                  </p:childTnLst>
                                </p:cTn>
                              </p:par>
                              <p:par>
                                <p:cTn id="37" presetID="10" presetClass="entr" presetSubtype="0" fill="hold" nodeType="withEffect">
                                  <p:stCondLst>
                                    <p:cond delay="0"/>
                                  </p:stCondLst>
                                  <p:childTnLst>
                                    <p:set>
                                      <p:cBhvr>
                                        <p:cTn id="38" dur="1" fill="hold">
                                          <p:stCondLst>
                                            <p:cond delay="0"/>
                                          </p:stCondLst>
                                        </p:cTn>
                                        <p:tgtEl>
                                          <p:spTgt spid="7265"/>
                                        </p:tgtEl>
                                        <p:attrNameLst>
                                          <p:attrName>style.visibility</p:attrName>
                                        </p:attrNameLst>
                                      </p:cBhvr>
                                      <p:to>
                                        <p:strVal val="visible"/>
                                      </p:to>
                                    </p:set>
                                    <p:animEffect transition="in" filter="fade">
                                      <p:cBhvr>
                                        <p:cTn id="39" dur="1000"/>
                                        <p:tgtEl>
                                          <p:spTgt spid="7265"/>
                                        </p:tgtEl>
                                      </p:cBhvr>
                                    </p:animEffect>
                                  </p:childTnLst>
                                </p:cTn>
                              </p:par>
                              <p:par>
                                <p:cTn id="40" presetID="10" presetClass="entr" presetSubtype="0" fill="hold" nodeType="withEffect">
                                  <p:stCondLst>
                                    <p:cond delay="0"/>
                                  </p:stCondLst>
                                  <p:childTnLst>
                                    <p:set>
                                      <p:cBhvr>
                                        <p:cTn id="41" dur="1" fill="hold">
                                          <p:stCondLst>
                                            <p:cond delay="0"/>
                                          </p:stCondLst>
                                        </p:cTn>
                                        <p:tgtEl>
                                          <p:spTgt spid="7266"/>
                                        </p:tgtEl>
                                        <p:attrNameLst>
                                          <p:attrName>style.visibility</p:attrName>
                                        </p:attrNameLst>
                                      </p:cBhvr>
                                      <p:to>
                                        <p:strVal val="visible"/>
                                      </p:to>
                                    </p:set>
                                    <p:animEffect transition="in" filter="fade">
                                      <p:cBhvr>
                                        <p:cTn id="42" dur="1000"/>
                                        <p:tgtEl>
                                          <p:spTgt spid="7266"/>
                                        </p:tgtEl>
                                      </p:cBhvr>
                                    </p:animEffect>
                                  </p:childTnLst>
                                </p:cTn>
                              </p:par>
                              <p:par>
                                <p:cTn id="43" presetID="10" presetClass="entr" presetSubtype="0" fill="hold" nodeType="withEffect">
                                  <p:stCondLst>
                                    <p:cond delay="0"/>
                                  </p:stCondLst>
                                  <p:childTnLst>
                                    <p:set>
                                      <p:cBhvr>
                                        <p:cTn id="44" dur="1" fill="hold">
                                          <p:stCondLst>
                                            <p:cond delay="0"/>
                                          </p:stCondLst>
                                        </p:cTn>
                                        <p:tgtEl>
                                          <p:spTgt spid="7267"/>
                                        </p:tgtEl>
                                        <p:attrNameLst>
                                          <p:attrName>style.visibility</p:attrName>
                                        </p:attrNameLst>
                                      </p:cBhvr>
                                      <p:to>
                                        <p:strVal val="visible"/>
                                      </p:to>
                                    </p:set>
                                    <p:animEffect transition="in" filter="fade">
                                      <p:cBhvr>
                                        <p:cTn id="45" dur="1000"/>
                                        <p:tgtEl>
                                          <p:spTgt spid="7267"/>
                                        </p:tgtEl>
                                      </p:cBhvr>
                                    </p:animEffect>
                                  </p:childTnLst>
                                </p:cTn>
                              </p:par>
                              <p:par>
                                <p:cTn id="46" presetID="10" presetClass="entr" presetSubtype="0" fill="hold" nodeType="withEffect">
                                  <p:stCondLst>
                                    <p:cond delay="0"/>
                                  </p:stCondLst>
                                  <p:childTnLst>
                                    <p:set>
                                      <p:cBhvr>
                                        <p:cTn id="47" dur="1" fill="hold">
                                          <p:stCondLst>
                                            <p:cond delay="0"/>
                                          </p:stCondLst>
                                        </p:cTn>
                                        <p:tgtEl>
                                          <p:spTgt spid="7268"/>
                                        </p:tgtEl>
                                        <p:attrNameLst>
                                          <p:attrName>style.visibility</p:attrName>
                                        </p:attrNameLst>
                                      </p:cBhvr>
                                      <p:to>
                                        <p:strVal val="visible"/>
                                      </p:to>
                                    </p:set>
                                    <p:animEffect transition="in" filter="fade">
                                      <p:cBhvr>
                                        <p:cTn id="48" dur="1000"/>
                                        <p:tgtEl>
                                          <p:spTgt spid="7268"/>
                                        </p:tgtEl>
                                      </p:cBhvr>
                                    </p:animEffect>
                                  </p:childTnLst>
                                </p:cTn>
                              </p:par>
                              <p:par>
                                <p:cTn id="49" presetID="10" presetClass="entr" presetSubtype="0" fill="hold" nodeType="withEffect">
                                  <p:stCondLst>
                                    <p:cond delay="0"/>
                                  </p:stCondLst>
                                  <p:childTnLst>
                                    <p:set>
                                      <p:cBhvr>
                                        <p:cTn id="50" dur="1" fill="hold">
                                          <p:stCondLst>
                                            <p:cond delay="0"/>
                                          </p:stCondLst>
                                        </p:cTn>
                                        <p:tgtEl>
                                          <p:spTgt spid="7269"/>
                                        </p:tgtEl>
                                        <p:attrNameLst>
                                          <p:attrName>style.visibility</p:attrName>
                                        </p:attrNameLst>
                                      </p:cBhvr>
                                      <p:to>
                                        <p:strVal val="visible"/>
                                      </p:to>
                                    </p:set>
                                    <p:animEffect transition="in" filter="fade">
                                      <p:cBhvr>
                                        <p:cTn id="51" dur="1000"/>
                                        <p:tgtEl>
                                          <p:spTgt spid="7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3"/>
        <p:cNvGrpSpPr/>
        <p:nvPr/>
      </p:nvGrpSpPr>
      <p:grpSpPr>
        <a:xfrm>
          <a:off x="0" y="0"/>
          <a:ext cx="0" cy="0"/>
          <a:chOff x="0" y="0"/>
          <a:chExt cx="0" cy="0"/>
        </a:xfrm>
      </p:grpSpPr>
      <p:sp>
        <p:nvSpPr>
          <p:cNvPr id="7274" name="Google Shape;7274;p121"/>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Here’s an assortment of alternative resources whose style fits the one of this template:</a:t>
            </a:r>
            <a:endParaRPr>
              <a:latin typeface="Anaheim"/>
              <a:ea typeface="Anaheim"/>
              <a:cs typeface="Anaheim"/>
              <a:sym typeface="Anaheim"/>
            </a:endParaRPr>
          </a:p>
          <a:p>
            <a:pPr marL="0" lvl="0" indent="0" algn="l" rtl="0">
              <a:lnSpc>
                <a:spcPct val="100000"/>
              </a:lnSpc>
              <a:spcBef>
                <a:spcPts val="0"/>
              </a:spcBef>
              <a:spcAft>
                <a:spcPts val="0"/>
              </a:spcAft>
              <a:buNone/>
            </a:pPr>
            <a:endParaRPr>
              <a:latin typeface="Anaheim"/>
              <a:ea typeface="Anaheim"/>
              <a:cs typeface="Anaheim"/>
              <a:sym typeface="Anaheim"/>
            </a:endParaRPr>
          </a:p>
          <a:p>
            <a:pPr marL="457200" lvl="0" indent="-317500" algn="l" rtl="0">
              <a:lnSpc>
                <a:spcPct val="166000"/>
              </a:lnSpc>
              <a:spcBef>
                <a:spcPts val="0"/>
              </a:spcBef>
              <a:spcAft>
                <a:spcPts val="0"/>
              </a:spcAft>
              <a:buClr>
                <a:schemeClr val="dk2"/>
              </a:buClr>
              <a:buSzPts val="1400"/>
              <a:buChar char="●"/>
            </a:pPr>
            <a:r>
              <a:rPr lang="en">
                <a:uFill>
                  <a:noFill/>
                </a:uFill>
                <a:hlinkClick r:id="rId3"/>
              </a:rPr>
              <a:t>Flat abstract wireframe background I</a:t>
            </a:r>
            <a:endParaRPr/>
          </a:p>
          <a:p>
            <a:pPr marL="0" lvl="0" indent="0" algn="l" rtl="0">
              <a:lnSpc>
                <a:spcPct val="120000"/>
              </a:lnSpc>
              <a:spcBef>
                <a:spcPts val="0"/>
              </a:spcBef>
              <a:spcAft>
                <a:spcPts val="0"/>
              </a:spcAft>
              <a:buNone/>
            </a:pPr>
            <a:endParaRPr b="1">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p>
        </p:txBody>
      </p:sp>
      <p:sp>
        <p:nvSpPr>
          <p:cNvPr id="7275" name="Google Shape;7275;p1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RESOURCES</a:t>
            </a:r>
            <a:endParaRPr/>
          </a:p>
        </p:txBody>
      </p:sp>
      <p:pic>
        <p:nvPicPr>
          <p:cNvPr id="7276" name="Google Shape;7276;p121"/>
          <p:cNvPicPr preferRelativeResize="0"/>
          <p:nvPr/>
        </p:nvPicPr>
        <p:blipFill>
          <a:blip r:embed="rId4">
            <a:alphaModFix/>
          </a:blip>
          <a:stretch>
            <a:fillRect/>
          </a:stretch>
        </p:blipFill>
        <p:spPr>
          <a:xfrm>
            <a:off x="8063089" y="-377175"/>
            <a:ext cx="2527512" cy="2681250"/>
          </a:xfrm>
          <a:prstGeom prst="rect">
            <a:avLst/>
          </a:prstGeom>
          <a:noFill/>
          <a:ln>
            <a:noFill/>
          </a:ln>
        </p:spPr>
      </p:pic>
      <p:pic>
        <p:nvPicPr>
          <p:cNvPr id="7277" name="Google Shape;7277;p121"/>
          <p:cNvPicPr preferRelativeResize="0"/>
          <p:nvPr/>
        </p:nvPicPr>
        <p:blipFill rotWithShape="1">
          <a:blip r:embed="rId5">
            <a:alphaModFix/>
          </a:blip>
          <a:srcRect l="4616" r="14529"/>
          <a:stretch/>
        </p:blipFill>
        <p:spPr>
          <a:xfrm rot="10800000" flipH="1">
            <a:off x="4681663" y="2941500"/>
            <a:ext cx="3792225" cy="1826025"/>
          </a:xfrm>
          <a:prstGeom prst="rect">
            <a:avLst/>
          </a:prstGeom>
          <a:noFill/>
          <a:ln>
            <a:noFill/>
          </a:ln>
        </p:spPr>
      </p:pic>
      <p:pic>
        <p:nvPicPr>
          <p:cNvPr id="7278" name="Google Shape;7278;p121"/>
          <p:cNvPicPr preferRelativeResize="0"/>
          <p:nvPr/>
        </p:nvPicPr>
        <p:blipFill rotWithShape="1">
          <a:blip r:embed="rId6">
            <a:alphaModFix/>
          </a:blip>
          <a:srcRect l="6488" r="14771"/>
          <a:stretch/>
        </p:blipFill>
        <p:spPr>
          <a:xfrm rot="10800000" flipH="1">
            <a:off x="4681674" y="1996475"/>
            <a:ext cx="3692876" cy="1403900"/>
          </a:xfrm>
          <a:prstGeom prst="rect">
            <a:avLst/>
          </a:prstGeom>
          <a:noFill/>
          <a:ln>
            <a:noFill/>
          </a:ln>
        </p:spPr>
      </p:pic>
      <p:pic>
        <p:nvPicPr>
          <p:cNvPr id="7279" name="Google Shape;7279;p121"/>
          <p:cNvPicPr preferRelativeResize="0"/>
          <p:nvPr/>
        </p:nvPicPr>
        <p:blipFill>
          <a:blip r:embed="rId7">
            <a:alphaModFix/>
          </a:blip>
          <a:stretch>
            <a:fillRect/>
          </a:stretch>
        </p:blipFill>
        <p:spPr>
          <a:xfrm rot="-1588251">
            <a:off x="489391" y="2234157"/>
            <a:ext cx="2202144" cy="2185990"/>
          </a:xfrm>
          <a:prstGeom prst="rect">
            <a:avLst/>
          </a:prstGeom>
          <a:noFill/>
          <a:ln>
            <a:noFill/>
          </a:ln>
        </p:spPr>
      </p:pic>
      <p:sp>
        <p:nvSpPr>
          <p:cNvPr id="7280" name="Google Shape;7280;p12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1">
            <a:hlinkClick r:id="rId8"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2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2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121"/>
          <p:cNvGrpSpPr/>
          <p:nvPr/>
        </p:nvGrpSpPr>
        <p:grpSpPr>
          <a:xfrm>
            <a:off x="3013173" y="2178850"/>
            <a:ext cx="1585977" cy="997097"/>
            <a:chOff x="6576125" y="1830002"/>
            <a:chExt cx="2387800" cy="1501200"/>
          </a:xfrm>
        </p:grpSpPr>
        <p:sp>
          <p:nvSpPr>
            <p:cNvPr id="7286" name="Google Shape;7286;p121"/>
            <p:cNvSpPr/>
            <p:nvPr/>
          </p:nvSpPr>
          <p:spPr>
            <a:xfrm rot="2700000">
              <a:off x="67959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21"/>
            <p:cNvSpPr/>
            <p:nvPr/>
          </p:nvSpPr>
          <p:spPr>
            <a:xfrm rot="2700000">
              <a:off x="72073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1"/>
            <p:cNvSpPr/>
            <p:nvPr/>
          </p:nvSpPr>
          <p:spPr>
            <a:xfrm rot="2700000">
              <a:off x="76825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9" name="Google Shape;7289;p121"/>
          <p:cNvSpPr/>
          <p:nvPr/>
        </p:nvSpPr>
        <p:spPr>
          <a:xfrm>
            <a:off x="2835313" y="3394276"/>
            <a:ext cx="1621500" cy="11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1"/>
          <p:cNvSpPr/>
          <p:nvPr/>
        </p:nvSpPr>
        <p:spPr>
          <a:xfrm>
            <a:off x="2939650" y="3828626"/>
            <a:ext cx="698700" cy="698700"/>
          </a:xfrm>
          <a:prstGeom prst="snip1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1"/>
          <p:cNvSpPr/>
          <p:nvPr/>
        </p:nvSpPr>
        <p:spPr>
          <a:xfrm rot="5400000">
            <a:off x="3476350" y="3729001"/>
            <a:ext cx="871500" cy="871500"/>
          </a:xfrm>
          <a:prstGeom prst="blockArc">
            <a:avLst>
              <a:gd name="adj1" fmla="val 10800000"/>
              <a:gd name="adj2" fmla="val 0"/>
              <a:gd name="adj3" fmla="val 25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1"/>
          <p:cNvSpPr/>
          <p:nvPr/>
        </p:nvSpPr>
        <p:spPr>
          <a:xfrm rot="-2700000">
            <a:off x="4801038" y="3070637"/>
            <a:ext cx="763675" cy="763675"/>
          </a:xfrm>
          <a:prstGeom prst="flowChar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77"/>
                                        </p:tgtEl>
                                        <p:attrNameLst>
                                          <p:attrName>style.visibility</p:attrName>
                                        </p:attrNameLst>
                                      </p:cBhvr>
                                      <p:to>
                                        <p:strVal val="visible"/>
                                      </p:to>
                                    </p:set>
                                    <p:animEffect transition="in" filter="fade">
                                      <p:cBhvr>
                                        <p:cTn id="7" dur="1000"/>
                                        <p:tgtEl>
                                          <p:spTgt spid="7277"/>
                                        </p:tgtEl>
                                      </p:cBhvr>
                                    </p:animEffect>
                                  </p:childTnLst>
                                </p:cTn>
                              </p:par>
                              <p:par>
                                <p:cTn id="8" presetID="10" presetClass="entr" presetSubtype="0" fill="hold" nodeType="withEffect">
                                  <p:stCondLst>
                                    <p:cond delay="0"/>
                                  </p:stCondLst>
                                  <p:childTnLst>
                                    <p:set>
                                      <p:cBhvr>
                                        <p:cTn id="9" dur="1" fill="hold">
                                          <p:stCondLst>
                                            <p:cond delay="0"/>
                                          </p:stCondLst>
                                        </p:cTn>
                                        <p:tgtEl>
                                          <p:spTgt spid="7278"/>
                                        </p:tgtEl>
                                        <p:attrNameLst>
                                          <p:attrName>style.visibility</p:attrName>
                                        </p:attrNameLst>
                                      </p:cBhvr>
                                      <p:to>
                                        <p:strVal val="visible"/>
                                      </p:to>
                                    </p:set>
                                    <p:animEffect transition="in" filter="fade">
                                      <p:cBhvr>
                                        <p:cTn id="10" dur="1000"/>
                                        <p:tgtEl>
                                          <p:spTgt spid="7278"/>
                                        </p:tgtEl>
                                      </p:cBhvr>
                                    </p:animEffect>
                                  </p:childTnLst>
                                </p:cTn>
                              </p:par>
                              <p:par>
                                <p:cTn id="11" presetID="10" presetClass="entr" presetSubtype="0" fill="hold" nodeType="withEffect">
                                  <p:stCondLst>
                                    <p:cond delay="0"/>
                                  </p:stCondLst>
                                  <p:childTnLst>
                                    <p:set>
                                      <p:cBhvr>
                                        <p:cTn id="12" dur="1" fill="hold">
                                          <p:stCondLst>
                                            <p:cond delay="0"/>
                                          </p:stCondLst>
                                        </p:cTn>
                                        <p:tgtEl>
                                          <p:spTgt spid="7279"/>
                                        </p:tgtEl>
                                        <p:attrNameLst>
                                          <p:attrName>style.visibility</p:attrName>
                                        </p:attrNameLst>
                                      </p:cBhvr>
                                      <p:to>
                                        <p:strVal val="visible"/>
                                      </p:to>
                                    </p:set>
                                    <p:animEffect transition="in" filter="fade">
                                      <p:cBhvr>
                                        <p:cTn id="13" dur="1000"/>
                                        <p:tgtEl>
                                          <p:spTgt spid="7279"/>
                                        </p:tgtEl>
                                      </p:cBhvr>
                                    </p:animEffect>
                                  </p:childTnLst>
                                </p:cTn>
                              </p:par>
                              <p:par>
                                <p:cTn id="14" presetID="10" presetClass="entr" presetSubtype="0" fill="hold" nodeType="withEffect">
                                  <p:stCondLst>
                                    <p:cond delay="0"/>
                                  </p:stCondLst>
                                  <p:childTnLst>
                                    <p:set>
                                      <p:cBhvr>
                                        <p:cTn id="15" dur="1" fill="hold">
                                          <p:stCondLst>
                                            <p:cond delay="0"/>
                                          </p:stCondLst>
                                        </p:cTn>
                                        <p:tgtEl>
                                          <p:spTgt spid="7274"/>
                                        </p:tgtEl>
                                        <p:attrNameLst>
                                          <p:attrName>style.visibility</p:attrName>
                                        </p:attrNameLst>
                                      </p:cBhvr>
                                      <p:to>
                                        <p:strVal val="visible"/>
                                      </p:to>
                                    </p:set>
                                    <p:animEffect transition="in" filter="fade">
                                      <p:cBhvr>
                                        <p:cTn id="16" dur="1000"/>
                                        <p:tgtEl>
                                          <p:spTgt spid="7274"/>
                                        </p:tgtEl>
                                      </p:cBhvr>
                                    </p:animEffect>
                                  </p:childTnLst>
                                </p:cTn>
                              </p:par>
                              <p:par>
                                <p:cTn id="17" presetID="2" presetClass="entr" presetSubtype="8" fill="hold" nodeType="withEffect">
                                  <p:stCondLst>
                                    <p:cond delay="0"/>
                                  </p:stCondLst>
                                  <p:childTnLst>
                                    <p:set>
                                      <p:cBhvr>
                                        <p:cTn id="18" dur="1" fill="hold">
                                          <p:stCondLst>
                                            <p:cond delay="0"/>
                                          </p:stCondLst>
                                        </p:cTn>
                                        <p:tgtEl>
                                          <p:spTgt spid="7275"/>
                                        </p:tgtEl>
                                        <p:attrNameLst>
                                          <p:attrName>style.visibility</p:attrName>
                                        </p:attrNameLst>
                                      </p:cBhvr>
                                      <p:to>
                                        <p:strVal val="visible"/>
                                      </p:to>
                                    </p:set>
                                    <p:anim calcmode="lin" valueType="num">
                                      <p:cBhvr additive="base">
                                        <p:cTn id="19" dur="1100"/>
                                        <p:tgtEl>
                                          <p:spTgt spid="7275"/>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7280"/>
                                        </p:tgtEl>
                                        <p:attrNameLst>
                                          <p:attrName>style.visibility</p:attrName>
                                        </p:attrNameLst>
                                      </p:cBhvr>
                                      <p:to>
                                        <p:strVal val="visible"/>
                                      </p:to>
                                    </p:set>
                                    <p:animEffect transition="in" filter="fade">
                                      <p:cBhvr>
                                        <p:cTn id="22" dur="1000"/>
                                        <p:tgtEl>
                                          <p:spTgt spid="7280"/>
                                        </p:tgtEl>
                                      </p:cBhvr>
                                    </p:animEffect>
                                  </p:childTnLst>
                                </p:cTn>
                              </p:par>
                              <p:par>
                                <p:cTn id="23" presetID="10" presetClass="entr" presetSubtype="0" fill="hold" nodeType="withEffect">
                                  <p:stCondLst>
                                    <p:cond delay="0"/>
                                  </p:stCondLst>
                                  <p:childTnLst>
                                    <p:set>
                                      <p:cBhvr>
                                        <p:cTn id="24" dur="1" fill="hold">
                                          <p:stCondLst>
                                            <p:cond delay="0"/>
                                          </p:stCondLst>
                                        </p:cTn>
                                        <p:tgtEl>
                                          <p:spTgt spid="7281"/>
                                        </p:tgtEl>
                                        <p:attrNameLst>
                                          <p:attrName>style.visibility</p:attrName>
                                        </p:attrNameLst>
                                      </p:cBhvr>
                                      <p:to>
                                        <p:strVal val="visible"/>
                                      </p:to>
                                    </p:set>
                                    <p:animEffect transition="in" filter="fade">
                                      <p:cBhvr>
                                        <p:cTn id="25" dur="1000"/>
                                        <p:tgtEl>
                                          <p:spTgt spid="7281"/>
                                        </p:tgtEl>
                                      </p:cBhvr>
                                    </p:animEffect>
                                  </p:childTnLst>
                                </p:cTn>
                              </p:par>
                              <p:par>
                                <p:cTn id="26" presetID="10" presetClass="entr" presetSubtype="0" fill="hold" nodeType="withEffect">
                                  <p:stCondLst>
                                    <p:cond delay="0"/>
                                  </p:stCondLst>
                                  <p:childTnLst>
                                    <p:set>
                                      <p:cBhvr>
                                        <p:cTn id="27" dur="1" fill="hold">
                                          <p:stCondLst>
                                            <p:cond delay="0"/>
                                          </p:stCondLst>
                                        </p:cTn>
                                        <p:tgtEl>
                                          <p:spTgt spid="7282"/>
                                        </p:tgtEl>
                                        <p:attrNameLst>
                                          <p:attrName>style.visibility</p:attrName>
                                        </p:attrNameLst>
                                      </p:cBhvr>
                                      <p:to>
                                        <p:strVal val="visible"/>
                                      </p:to>
                                    </p:set>
                                    <p:animEffect transition="in" filter="fade">
                                      <p:cBhvr>
                                        <p:cTn id="28" dur="1000"/>
                                        <p:tgtEl>
                                          <p:spTgt spid="7282"/>
                                        </p:tgtEl>
                                      </p:cBhvr>
                                    </p:animEffect>
                                  </p:childTnLst>
                                </p:cTn>
                              </p:par>
                              <p:par>
                                <p:cTn id="29" presetID="10" presetClass="entr" presetSubtype="0" fill="hold" nodeType="withEffect">
                                  <p:stCondLst>
                                    <p:cond delay="0"/>
                                  </p:stCondLst>
                                  <p:childTnLst>
                                    <p:set>
                                      <p:cBhvr>
                                        <p:cTn id="30" dur="1" fill="hold">
                                          <p:stCondLst>
                                            <p:cond delay="0"/>
                                          </p:stCondLst>
                                        </p:cTn>
                                        <p:tgtEl>
                                          <p:spTgt spid="7283"/>
                                        </p:tgtEl>
                                        <p:attrNameLst>
                                          <p:attrName>style.visibility</p:attrName>
                                        </p:attrNameLst>
                                      </p:cBhvr>
                                      <p:to>
                                        <p:strVal val="visible"/>
                                      </p:to>
                                    </p:set>
                                    <p:animEffect transition="in" filter="fade">
                                      <p:cBhvr>
                                        <p:cTn id="31" dur="1000"/>
                                        <p:tgtEl>
                                          <p:spTgt spid="7283"/>
                                        </p:tgtEl>
                                      </p:cBhvr>
                                    </p:animEffect>
                                  </p:childTnLst>
                                </p:cTn>
                              </p:par>
                              <p:par>
                                <p:cTn id="32" presetID="10" presetClass="entr" presetSubtype="0" fill="hold" nodeType="withEffect">
                                  <p:stCondLst>
                                    <p:cond delay="0"/>
                                  </p:stCondLst>
                                  <p:childTnLst>
                                    <p:set>
                                      <p:cBhvr>
                                        <p:cTn id="33" dur="1" fill="hold">
                                          <p:stCondLst>
                                            <p:cond delay="0"/>
                                          </p:stCondLst>
                                        </p:cTn>
                                        <p:tgtEl>
                                          <p:spTgt spid="7284"/>
                                        </p:tgtEl>
                                        <p:attrNameLst>
                                          <p:attrName>style.visibility</p:attrName>
                                        </p:attrNameLst>
                                      </p:cBhvr>
                                      <p:to>
                                        <p:strVal val="visible"/>
                                      </p:to>
                                    </p:set>
                                    <p:animEffect transition="in" filter="fade">
                                      <p:cBhvr>
                                        <p:cTn id="34" dur="1000"/>
                                        <p:tgtEl>
                                          <p:spTgt spid="7284"/>
                                        </p:tgtEl>
                                      </p:cBhvr>
                                    </p:animEffect>
                                  </p:childTnLst>
                                </p:cTn>
                              </p:par>
                              <p:par>
                                <p:cTn id="35" presetID="10" presetClass="entr" presetSubtype="0" fill="hold" nodeType="withEffect">
                                  <p:stCondLst>
                                    <p:cond delay="0"/>
                                  </p:stCondLst>
                                  <p:childTnLst>
                                    <p:set>
                                      <p:cBhvr>
                                        <p:cTn id="36" dur="1" fill="hold">
                                          <p:stCondLst>
                                            <p:cond delay="0"/>
                                          </p:stCondLst>
                                        </p:cTn>
                                        <p:tgtEl>
                                          <p:spTgt spid="7289"/>
                                        </p:tgtEl>
                                        <p:attrNameLst>
                                          <p:attrName>style.visibility</p:attrName>
                                        </p:attrNameLst>
                                      </p:cBhvr>
                                      <p:to>
                                        <p:strVal val="visible"/>
                                      </p:to>
                                    </p:set>
                                    <p:animEffect transition="in" filter="fade">
                                      <p:cBhvr>
                                        <p:cTn id="37" dur="1000"/>
                                        <p:tgtEl>
                                          <p:spTgt spid="7289"/>
                                        </p:tgtEl>
                                      </p:cBhvr>
                                    </p:animEffect>
                                  </p:childTnLst>
                                </p:cTn>
                              </p:par>
                              <p:par>
                                <p:cTn id="38" presetID="10" presetClass="entr" presetSubtype="0" fill="hold" nodeType="withEffect">
                                  <p:stCondLst>
                                    <p:cond delay="0"/>
                                  </p:stCondLst>
                                  <p:childTnLst>
                                    <p:set>
                                      <p:cBhvr>
                                        <p:cTn id="39" dur="1" fill="hold">
                                          <p:stCondLst>
                                            <p:cond delay="0"/>
                                          </p:stCondLst>
                                        </p:cTn>
                                        <p:tgtEl>
                                          <p:spTgt spid="7290"/>
                                        </p:tgtEl>
                                        <p:attrNameLst>
                                          <p:attrName>style.visibility</p:attrName>
                                        </p:attrNameLst>
                                      </p:cBhvr>
                                      <p:to>
                                        <p:strVal val="visible"/>
                                      </p:to>
                                    </p:set>
                                    <p:animEffect transition="in" filter="fade">
                                      <p:cBhvr>
                                        <p:cTn id="40" dur="1000"/>
                                        <p:tgtEl>
                                          <p:spTgt spid="7290"/>
                                        </p:tgtEl>
                                      </p:cBhvr>
                                    </p:animEffect>
                                  </p:childTnLst>
                                </p:cTn>
                              </p:par>
                              <p:par>
                                <p:cTn id="41" presetID="10" presetClass="entr" presetSubtype="0" fill="hold" nodeType="withEffect">
                                  <p:stCondLst>
                                    <p:cond delay="0"/>
                                  </p:stCondLst>
                                  <p:childTnLst>
                                    <p:set>
                                      <p:cBhvr>
                                        <p:cTn id="42" dur="1" fill="hold">
                                          <p:stCondLst>
                                            <p:cond delay="0"/>
                                          </p:stCondLst>
                                        </p:cTn>
                                        <p:tgtEl>
                                          <p:spTgt spid="7291"/>
                                        </p:tgtEl>
                                        <p:attrNameLst>
                                          <p:attrName>style.visibility</p:attrName>
                                        </p:attrNameLst>
                                      </p:cBhvr>
                                      <p:to>
                                        <p:strVal val="visible"/>
                                      </p:to>
                                    </p:set>
                                    <p:animEffect transition="in" filter="fade">
                                      <p:cBhvr>
                                        <p:cTn id="43" dur="1000"/>
                                        <p:tgtEl>
                                          <p:spTgt spid="7291"/>
                                        </p:tgtEl>
                                      </p:cBhvr>
                                    </p:animEffect>
                                  </p:childTnLst>
                                </p:cTn>
                              </p:par>
                              <p:par>
                                <p:cTn id="44" presetID="10" presetClass="entr" presetSubtype="0" fill="hold" nodeType="withEffect">
                                  <p:stCondLst>
                                    <p:cond delay="0"/>
                                  </p:stCondLst>
                                  <p:childTnLst>
                                    <p:set>
                                      <p:cBhvr>
                                        <p:cTn id="45" dur="1" fill="hold">
                                          <p:stCondLst>
                                            <p:cond delay="0"/>
                                          </p:stCondLst>
                                        </p:cTn>
                                        <p:tgtEl>
                                          <p:spTgt spid="7292"/>
                                        </p:tgtEl>
                                        <p:attrNameLst>
                                          <p:attrName>style.visibility</p:attrName>
                                        </p:attrNameLst>
                                      </p:cBhvr>
                                      <p:to>
                                        <p:strVal val="visible"/>
                                      </p:to>
                                    </p:set>
                                    <p:animEffect transition="in" filter="fade">
                                      <p:cBhvr>
                                        <p:cTn id="46" dur="1000"/>
                                        <p:tgtEl>
                                          <p:spTgt spid="7292"/>
                                        </p:tgtEl>
                                      </p:cBhvr>
                                    </p:animEffect>
                                  </p:childTnLst>
                                </p:cTn>
                              </p:par>
                              <p:par>
                                <p:cTn id="47" presetID="10" presetClass="entr" presetSubtype="0" fill="hold" nodeType="withEffect">
                                  <p:stCondLst>
                                    <p:cond delay="0"/>
                                  </p:stCondLst>
                                  <p:childTnLst>
                                    <p:set>
                                      <p:cBhvr>
                                        <p:cTn id="48" dur="1" fill="hold">
                                          <p:stCondLst>
                                            <p:cond delay="0"/>
                                          </p:stCondLst>
                                        </p:cTn>
                                        <p:tgtEl>
                                          <p:spTgt spid="7285"/>
                                        </p:tgtEl>
                                        <p:attrNameLst>
                                          <p:attrName>style.visibility</p:attrName>
                                        </p:attrNameLst>
                                      </p:cBhvr>
                                      <p:to>
                                        <p:strVal val="visible"/>
                                      </p:to>
                                    </p:set>
                                    <p:animEffect transition="in" filter="fade">
                                      <p:cBhvr>
                                        <p:cTn id="49" dur="1000"/>
                                        <p:tgtEl>
                                          <p:spTgt spid="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96"/>
        <p:cNvGrpSpPr/>
        <p:nvPr/>
      </p:nvGrpSpPr>
      <p:grpSpPr>
        <a:xfrm>
          <a:off x="0" y="0"/>
          <a:ext cx="0" cy="0"/>
          <a:chOff x="0" y="0"/>
          <a:chExt cx="0" cy="0"/>
        </a:xfrm>
      </p:grpSpPr>
      <p:sp>
        <p:nvSpPr>
          <p:cNvPr id="7297" name="Google Shape;7297;p122"/>
          <p:cNvSpPr txBox="1">
            <a:spLocks noGrp="1"/>
          </p:cNvSpPr>
          <p:nvPr>
            <p:ph type="body" idx="1"/>
          </p:nvPr>
        </p:nvSpPr>
        <p:spPr>
          <a:xfrm flipH="1">
            <a:off x="45720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Vectors</a:t>
            </a:r>
            <a:endParaRPr>
              <a:solidFill>
                <a:schemeClr val="dk2"/>
              </a:solidFill>
            </a:endParaRPr>
          </a:p>
          <a:p>
            <a:pPr marL="0" lvl="0" indent="0" algn="l" rtl="0">
              <a:lnSpc>
                <a:spcPct val="100000"/>
              </a:lnSpc>
              <a:spcBef>
                <a:spcPts val="0"/>
              </a:spcBef>
              <a:spcAft>
                <a:spcPts val="0"/>
              </a:spcAft>
              <a:buNone/>
            </a:pPr>
            <a:endParaRPr>
              <a:solidFill>
                <a:srgbClr val="595959"/>
              </a:solidFill>
              <a:latin typeface="Anaheim"/>
              <a:ea typeface="Anaheim"/>
              <a:cs typeface="Anaheim"/>
              <a:sym typeface="Anaheim"/>
            </a:endParaRPr>
          </a:p>
          <a:p>
            <a:pPr marL="457200" marR="50800" lvl="0" indent="-311150" algn="l" rtl="0">
              <a:lnSpc>
                <a:spcPct val="100000"/>
              </a:lnSpc>
              <a:spcBef>
                <a:spcPts val="0"/>
              </a:spcBef>
              <a:spcAft>
                <a:spcPts val="0"/>
              </a:spcAft>
              <a:buClr>
                <a:schemeClr val="dk2"/>
              </a:buClr>
              <a:buSzPts val="1300"/>
              <a:buChar char="●"/>
            </a:pPr>
            <a:r>
              <a:rPr lang="en" sz="13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Gradient abstract wireframe background</a:t>
            </a:r>
            <a:endParaRPr sz="2100">
              <a:solidFill>
                <a:schemeClr val="lt1"/>
              </a:solidFill>
              <a:latin typeface="Aldrich"/>
              <a:ea typeface="Aldrich"/>
              <a:cs typeface="Aldrich"/>
              <a:sym typeface="Aldrich"/>
            </a:endParaRPr>
          </a:p>
          <a:p>
            <a:pPr marL="0" marR="50800" lvl="0" indent="0" algn="l" rtl="0">
              <a:lnSpc>
                <a:spcPct val="100000"/>
              </a:lnSpc>
              <a:spcBef>
                <a:spcPts val="0"/>
              </a:spcBef>
              <a:spcAft>
                <a:spcPts val="0"/>
              </a:spcAft>
              <a:buNone/>
            </a:pPr>
            <a:endParaRPr sz="1300">
              <a:solidFill>
                <a:schemeClr val="lt1"/>
              </a:solidFill>
            </a:endParaRPr>
          </a:p>
          <a:p>
            <a:pPr marL="0" marR="50800" lvl="0" indent="0" algn="l" rtl="0">
              <a:lnSpc>
                <a:spcPct val="100000"/>
              </a:lnSpc>
              <a:spcBef>
                <a:spcPts val="0"/>
              </a:spcBef>
              <a:spcAft>
                <a:spcPts val="0"/>
              </a:spcAft>
              <a:buNone/>
            </a:pPr>
            <a:endParaRPr sz="1300">
              <a:solidFill>
                <a:schemeClr val="lt1"/>
              </a:solidFill>
            </a:endParaRPr>
          </a:p>
          <a:p>
            <a:pPr marL="0" lvl="0" indent="0" algn="l" rtl="0">
              <a:lnSpc>
                <a:spcPct val="120000"/>
              </a:lnSpc>
              <a:spcBef>
                <a:spcPts val="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solidFill>
                <a:schemeClr val="lt1"/>
              </a:solidFill>
            </a:endParaRPr>
          </a:p>
        </p:txBody>
      </p:sp>
      <p:sp>
        <p:nvSpPr>
          <p:cNvPr id="7298" name="Google Shape;7298;p122"/>
          <p:cNvSpPr txBox="1">
            <a:spLocks noGrp="1"/>
          </p:cNvSpPr>
          <p:nvPr>
            <p:ph type="body" idx="2"/>
          </p:nvPr>
        </p:nvSpPr>
        <p:spPr>
          <a:xfrm flipH="1">
            <a:off x="715500" y="1687975"/>
            <a:ext cx="3856500" cy="292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Photos</a:t>
            </a:r>
            <a:endParaRPr>
              <a:solidFill>
                <a:schemeClr val="dk2"/>
              </a:solidFill>
            </a:endParaRPr>
          </a:p>
          <a:p>
            <a:pPr marL="0" marR="50800" lvl="0" indent="0" algn="l" rtl="0">
              <a:lnSpc>
                <a:spcPct val="100000"/>
              </a:lnSpc>
              <a:spcBef>
                <a:spcPts val="0"/>
              </a:spcBef>
              <a:spcAft>
                <a:spcPts val="0"/>
              </a:spcAft>
              <a:buNone/>
            </a:pP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I </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II</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III</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IV</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V</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and equipped computer lab VI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Close up programmer sitting at desk 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Close up programmer sitting at desk II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Medium shot man sitting at desk</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Medium shot man typing on laptop</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Close up on film texture details</a:t>
            </a:r>
            <a:endParaRPr sz="1300">
              <a:solidFill>
                <a:schemeClr val="lt1"/>
              </a:solidFill>
            </a:endParaRPr>
          </a:p>
        </p:txBody>
      </p:sp>
      <p:sp>
        <p:nvSpPr>
          <p:cNvPr id="7299" name="Google Shape;7299;p122"/>
          <p:cNvSpPr txBox="1"/>
          <p:nvPr/>
        </p:nvSpPr>
        <p:spPr>
          <a:xfrm>
            <a:off x="719575" y="1014275"/>
            <a:ext cx="7713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grpSp>
        <p:nvGrpSpPr>
          <p:cNvPr id="7300" name="Google Shape;7300;p122"/>
          <p:cNvGrpSpPr/>
          <p:nvPr/>
        </p:nvGrpSpPr>
        <p:grpSpPr>
          <a:xfrm flipH="1">
            <a:off x="6849388" y="-1089503"/>
            <a:ext cx="2019176" cy="2019176"/>
            <a:chOff x="1943325" y="-220375"/>
            <a:chExt cx="1298672" cy="1298672"/>
          </a:xfrm>
        </p:grpSpPr>
        <p:sp>
          <p:nvSpPr>
            <p:cNvPr id="7301" name="Google Shape;7301;p12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2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2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2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2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2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2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2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2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2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2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2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2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22"/>
          <p:cNvGrpSpPr/>
          <p:nvPr/>
        </p:nvGrpSpPr>
        <p:grpSpPr>
          <a:xfrm>
            <a:off x="4823142" y="3361788"/>
            <a:ext cx="1039906" cy="679800"/>
            <a:chOff x="4082325" y="3790650"/>
            <a:chExt cx="1039906" cy="679800"/>
          </a:xfrm>
        </p:grpSpPr>
        <p:sp>
          <p:nvSpPr>
            <p:cNvPr id="7350" name="Google Shape;7350;p12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3" name="Google Shape;7353;p1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RESOURCES</a:t>
            </a:r>
            <a:endParaRPr/>
          </a:p>
        </p:txBody>
      </p:sp>
      <p:pic>
        <p:nvPicPr>
          <p:cNvPr id="7354" name="Google Shape;7354;p122"/>
          <p:cNvPicPr preferRelativeResize="0"/>
          <p:nvPr/>
        </p:nvPicPr>
        <p:blipFill>
          <a:blip r:embed="rId15">
            <a:alphaModFix/>
          </a:blip>
          <a:stretch>
            <a:fillRect/>
          </a:stretch>
        </p:blipFill>
        <p:spPr>
          <a:xfrm rot="2700000">
            <a:off x="8435240" y="1808050"/>
            <a:ext cx="2527511" cy="2681250"/>
          </a:xfrm>
          <a:prstGeom prst="rect">
            <a:avLst/>
          </a:prstGeom>
          <a:noFill/>
          <a:ln>
            <a:noFill/>
          </a:ln>
        </p:spPr>
      </p:pic>
      <p:sp>
        <p:nvSpPr>
          <p:cNvPr id="7355" name="Google Shape;7355;p12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2">
            <a:hlinkClick r:id="rId1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53"/>
                                        </p:tgtEl>
                                        <p:attrNameLst>
                                          <p:attrName>style.visibility</p:attrName>
                                        </p:attrNameLst>
                                      </p:cBhvr>
                                      <p:to>
                                        <p:strVal val="visible"/>
                                      </p:to>
                                    </p:set>
                                    <p:anim calcmode="lin" valueType="num">
                                      <p:cBhvr additive="base">
                                        <p:cTn id="7" dur="1000"/>
                                        <p:tgtEl>
                                          <p:spTgt spid="735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349"/>
                                        </p:tgtEl>
                                        <p:attrNameLst>
                                          <p:attrName>style.visibility</p:attrName>
                                        </p:attrNameLst>
                                      </p:cBhvr>
                                      <p:to>
                                        <p:strVal val="visible"/>
                                      </p:to>
                                    </p:set>
                                    <p:anim calcmode="lin" valueType="num">
                                      <p:cBhvr additive="base">
                                        <p:cTn id="10" dur="1000"/>
                                        <p:tgtEl>
                                          <p:spTgt spid="7349"/>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354"/>
                                        </p:tgtEl>
                                        <p:attrNameLst>
                                          <p:attrName>style.visibility</p:attrName>
                                        </p:attrNameLst>
                                      </p:cBhvr>
                                      <p:to>
                                        <p:strVal val="visible"/>
                                      </p:to>
                                    </p:set>
                                    <p:anim calcmode="lin" valueType="num">
                                      <p:cBhvr additive="base">
                                        <p:cTn id="13" dur="1000"/>
                                        <p:tgtEl>
                                          <p:spTgt spid="7354"/>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298"/>
                                        </p:tgtEl>
                                        <p:attrNameLst>
                                          <p:attrName>style.visibility</p:attrName>
                                        </p:attrNameLst>
                                      </p:cBhvr>
                                      <p:to>
                                        <p:strVal val="visible"/>
                                      </p:to>
                                    </p:set>
                                    <p:animEffect transition="in" filter="fade">
                                      <p:cBhvr>
                                        <p:cTn id="16" dur="1000"/>
                                        <p:tgtEl>
                                          <p:spTgt spid="7298"/>
                                        </p:tgtEl>
                                      </p:cBhvr>
                                    </p:animEffect>
                                  </p:childTnLst>
                                </p:cTn>
                              </p:par>
                              <p:par>
                                <p:cTn id="17" presetID="10" presetClass="entr" presetSubtype="0" fill="hold" nodeType="withEffect">
                                  <p:stCondLst>
                                    <p:cond delay="0"/>
                                  </p:stCondLst>
                                  <p:childTnLst>
                                    <p:set>
                                      <p:cBhvr>
                                        <p:cTn id="18" dur="1" fill="hold">
                                          <p:stCondLst>
                                            <p:cond delay="0"/>
                                          </p:stCondLst>
                                        </p:cTn>
                                        <p:tgtEl>
                                          <p:spTgt spid="7297"/>
                                        </p:tgtEl>
                                        <p:attrNameLst>
                                          <p:attrName>style.visibility</p:attrName>
                                        </p:attrNameLst>
                                      </p:cBhvr>
                                      <p:to>
                                        <p:strVal val="visible"/>
                                      </p:to>
                                    </p:set>
                                    <p:animEffect transition="in" filter="fade">
                                      <p:cBhvr>
                                        <p:cTn id="19" dur="1000"/>
                                        <p:tgtEl>
                                          <p:spTgt spid="7297"/>
                                        </p:tgtEl>
                                      </p:cBhvr>
                                    </p:animEffect>
                                  </p:childTnLst>
                                </p:cTn>
                              </p:par>
                              <p:par>
                                <p:cTn id="20" presetID="8" presetClass="emph" presetSubtype="0" fill="hold" nodeType="withEffect">
                                  <p:stCondLst>
                                    <p:cond delay="0"/>
                                  </p:stCondLst>
                                  <p:childTnLst>
                                    <p:animRot by="-21600000">
                                      <p:cBhvr>
                                        <p:cTn id="21" dur="1000" fill="hold"/>
                                        <p:tgtEl>
                                          <p:spTgt spid="7300"/>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7355"/>
                                        </p:tgtEl>
                                        <p:attrNameLst>
                                          <p:attrName>style.visibility</p:attrName>
                                        </p:attrNameLst>
                                      </p:cBhvr>
                                      <p:to>
                                        <p:strVal val="visible"/>
                                      </p:to>
                                    </p:set>
                                    <p:animEffect transition="in" filter="fade">
                                      <p:cBhvr>
                                        <p:cTn id="24" dur="1000"/>
                                        <p:tgtEl>
                                          <p:spTgt spid="7355"/>
                                        </p:tgtEl>
                                      </p:cBhvr>
                                    </p:animEffect>
                                  </p:childTnLst>
                                </p:cTn>
                              </p:par>
                              <p:par>
                                <p:cTn id="25" presetID="10" presetClass="entr" presetSubtype="0" fill="hold" nodeType="withEffect">
                                  <p:stCondLst>
                                    <p:cond delay="0"/>
                                  </p:stCondLst>
                                  <p:childTnLst>
                                    <p:set>
                                      <p:cBhvr>
                                        <p:cTn id="26" dur="1" fill="hold">
                                          <p:stCondLst>
                                            <p:cond delay="0"/>
                                          </p:stCondLst>
                                        </p:cTn>
                                        <p:tgtEl>
                                          <p:spTgt spid="7356"/>
                                        </p:tgtEl>
                                        <p:attrNameLst>
                                          <p:attrName>style.visibility</p:attrName>
                                        </p:attrNameLst>
                                      </p:cBhvr>
                                      <p:to>
                                        <p:strVal val="visible"/>
                                      </p:to>
                                    </p:set>
                                    <p:animEffect transition="in" filter="fade">
                                      <p:cBhvr>
                                        <p:cTn id="27" dur="1000"/>
                                        <p:tgtEl>
                                          <p:spTgt spid="7356"/>
                                        </p:tgtEl>
                                      </p:cBhvr>
                                    </p:animEffect>
                                  </p:childTnLst>
                                </p:cTn>
                              </p:par>
                              <p:par>
                                <p:cTn id="28" presetID="10" presetClass="entr" presetSubtype="0" fill="hold" nodeType="withEffect">
                                  <p:stCondLst>
                                    <p:cond delay="0"/>
                                  </p:stCondLst>
                                  <p:childTnLst>
                                    <p:set>
                                      <p:cBhvr>
                                        <p:cTn id="29" dur="1" fill="hold">
                                          <p:stCondLst>
                                            <p:cond delay="0"/>
                                          </p:stCondLst>
                                        </p:cTn>
                                        <p:tgtEl>
                                          <p:spTgt spid="7357"/>
                                        </p:tgtEl>
                                        <p:attrNameLst>
                                          <p:attrName>style.visibility</p:attrName>
                                        </p:attrNameLst>
                                      </p:cBhvr>
                                      <p:to>
                                        <p:strVal val="visible"/>
                                      </p:to>
                                    </p:set>
                                    <p:animEffect transition="in" filter="fade">
                                      <p:cBhvr>
                                        <p:cTn id="30" dur="1000"/>
                                        <p:tgtEl>
                                          <p:spTgt spid="7357"/>
                                        </p:tgtEl>
                                      </p:cBhvr>
                                    </p:animEffect>
                                  </p:childTnLst>
                                </p:cTn>
                              </p:par>
                              <p:par>
                                <p:cTn id="31" presetID="10" presetClass="entr" presetSubtype="0" fill="hold" nodeType="withEffect">
                                  <p:stCondLst>
                                    <p:cond delay="0"/>
                                  </p:stCondLst>
                                  <p:childTnLst>
                                    <p:set>
                                      <p:cBhvr>
                                        <p:cTn id="32" dur="1" fill="hold">
                                          <p:stCondLst>
                                            <p:cond delay="0"/>
                                          </p:stCondLst>
                                        </p:cTn>
                                        <p:tgtEl>
                                          <p:spTgt spid="7358"/>
                                        </p:tgtEl>
                                        <p:attrNameLst>
                                          <p:attrName>style.visibility</p:attrName>
                                        </p:attrNameLst>
                                      </p:cBhvr>
                                      <p:to>
                                        <p:strVal val="visible"/>
                                      </p:to>
                                    </p:set>
                                    <p:animEffect transition="in" filter="fade">
                                      <p:cBhvr>
                                        <p:cTn id="33" dur="1000"/>
                                        <p:tgtEl>
                                          <p:spTgt spid="7358"/>
                                        </p:tgtEl>
                                      </p:cBhvr>
                                    </p:animEffect>
                                  </p:childTnLst>
                                </p:cTn>
                              </p:par>
                              <p:par>
                                <p:cTn id="34" presetID="10" presetClass="entr" presetSubtype="0" fill="hold" nodeType="withEffect">
                                  <p:stCondLst>
                                    <p:cond delay="0"/>
                                  </p:stCondLst>
                                  <p:childTnLst>
                                    <p:set>
                                      <p:cBhvr>
                                        <p:cTn id="35" dur="1" fill="hold">
                                          <p:stCondLst>
                                            <p:cond delay="0"/>
                                          </p:stCondLst>
                                        </p:cTn>
                                        <p:tgtEl>
                                          <p:spTgt spid="7359"/>
                                        </p:tgtEl>
                                        <p:attrNameLst>
                                          <p:attrName>style.visibility</p:attrName>
                                        </p:attrNameLst>
                                      </p:cBhvr>
                                      <p:to>
                                        <p:strVal val="visible"/>
                                      </p:to>
                                    </p:set>
                                    <p:animEffect transition="in" filter="fade">
                                      <p:cBhvr>
                                        <p:cTn id="36" dur="1000"/>
                                        <p:tgtEl>
                                          <p:spTgt spid="7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63"/>
        <p:cNvGrpSpPr/>
        <p:nvPr/>
      </p:nvGrpSpPr>
      <p:grpSpPr>
        <a:xfrm>
          <a:off x="0" y="0"/>
          <a:ext cx="0" cy="0"/>
          <a:chOff x="0" y="0"/>
          <a:chExt cx="0" cy="0"/>
        </a:xfrm>
      </p:grpSpPr>
      <p:sp>
        <p:nvSpPr>
          <p:cNvPr id="7364" name="Google Shape;7364;p123"/>
          <p:cNvSpPr txBox="1">
            <a:spLocks noGrp="1"/>
          </p:cNvSpPr>
          <p:nvPr>
            <p:ph type="body" idx="1"/>
          </p:nvPr>
        </p:nvSpPr>
        <p:spPr>
          <a:xfrm flipH="1">
            <a:off x="45720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Icons</a:t>
            </a:r>
            <a:endParaRPr sz="2100">
              <a:solidFill>
                <a:schemeClr val="dk2"/>
              </a:solidFill>
              <a:latin typeface="Aldrich"/>
              <a:ea typeface="Aldrich"/>
              <a:cs typeface="Aldrich"/>
              <a:sym typeface="Aldrich"/>
            </a:endParaRPr>
          </a:p>
          <a:p>
            <a:pPr marL="0" lvl="0" indent="0" algn="l" rtl="0">
              <a:lnSpc>
                <a:spcPct val="100000"/>
              </a:lnSpc>
              <a:spcBef>
                <a:spcPts val="0"/>
              </a:spcBef>
              <a:spcAft>
                <a:spcPts val="0"/>
              </a:spcAft>
              <a:buNone/>
            </a:pPr>
            <a:endParaRPr>
              <a:solidFill>
                <a:schemeClr val="dk2"/>
              </a:solidFill>
              <a:latin typeface="Aldrich"/>
              <a:ea typeface="Aldrich"/>
              <a:cs typeface="Aldrich"/>
              <a:sym typeface="Aldrich"/>
            </a:endParaRPr>
          </a:p>
          <a:p>
            <a:pPr marL="457200" lvl="0" indent="-304800" algn="l" rtl="0">
              <a:lnSpc>
                <a:spcPct val="100000"/>
              </a:lnSpc>
              <a:spcBef>
                <a:spcPts val="0"/>
              </a:spcBef>
              <a:spcAft>
                <a:spcPts val="0"/>
              </a:spcAft>
              <a:buClr>
                <a:schemeClr val="dk2"/>
              </a:buClr>
              <a:buSzPts val="1200"/>
              <a:buChar char="●"/>
            </a:pPr>
            <a:r>
              <a:rPr lang="en" sz="1300">
                <a:uFill>
                  <a:noFill/>
                </a:uFill>
                <a:hlinkClick r:id="rId3"/>
              </a:rPr>
              <a:t>Icon Pack: Project Planning | Lineal</a:t>
            </a:r>
            <a:endParaRPr sz="2000">
              <a:latin typeface="Aldrich"/>
              <a:ea typeface="Aldrich"/>
              <a:cs typeface="Aldrich"/>
              <a:sym typeface="Aldrich"/>
            </a:endParaRPr>
          </a:p>
          <a:p>
            <a:pPr marL="0" marR="50800" lvl="0" indent="0" algn="l" rtl="0">
              <a:lnSpc>
                <a:spcPct val="100000"/>
              </a:lnSpc>
              <a:spcBef>
                <a:spcPts val="0"/>
              </a:spcBef>
              <a:spcAft>
                <a:spcPts val="0"/>
              </a:spcAft>
              <a:buNone/>
            </a:pPr>
            <a:endParaRPr sz="1300">
              <a:solidFill>
                <a:schemeClr val="lt1"/>
              </a:solidFill>
            </a:endParaRPr>
          </a:p>
          <a:p>
            <a:pPr marL="0" marR="50800" lvl="0" indent="0" algn="l" rtl="0">
              <a:lnSpc>
                <a:spcPct val="100000"/>
              </a:lnSpc>
              <a:spcBef>
                <a:spcPts val="0"/>
              </a:spcBef>
              <a:spcAft>
                <a:spcPts val="0"/>
              </a:spcAft>
              <a:buNone/>
            </a:pPr>
            <a:endParaRPr sz="1300">
              <a:solidFill>
                <a:schemeClr val="lt1"/>
              </a:solidFill>
            </a:endParaRPr>
          </a:p>
          <a:p>
            <a:pPr marL="0" lvl="0" indent="0" algn="l" rtl="0">
              <a:lnSpc>
                <a:spcPct val="100000"/>
              </a:lnSpc>
              <a:spcBef>
                <a:spcPts val="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lvl="0" indent="0" algn="l" rtl="0">
              <a:lnSpc>
                <a:spcPct val="100000"/>
              </a:lnSpc>
              <a:spcBef>
                <a:spcPts val="0"/>
              </a:spcBef>
              <a:spcAft>
                <a:spcPts val="1200"/>
              </a:spcAft>
              <a:buNone/>
            </a:pPr>
            <a:endParaRPr>
              <a:solidFill>
                <a:schemeClr val="lt1"/>
              </a:solidFill>
            </a:endParaRPr>
          </a:p>
        </p:txBody>
      </p:sp>
      <p:sp>
        <p:nvSpPr>
          <p:cNvPr id="7365" name="Google Shape;7365;p123"/>
          <p:cNvSpPr txBox="1">
            <a:spLocks noGrp="1"/>
          </p:cNvSpPr>
          <p:nvPr>
            <p:ph type="body" idx="2"/>
          </p:nvPr>
        </p:nvSpPr>
        <p:spPr>
          <a:xfrm flipH="1">
            <a:off x="7155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Photos</a:t>
            </a:r>
            <a:endParaRPr sz="2100">
              <a:solidFill>
                <a:schemeClr val="dk2"/>
              </a:solidFill>
              <a:latin typeface="Aldrich"/>
              <a:ea typeface="Aldrich"/>
              <a:cs typeface="Aldrich"/>
              <a:sym typeface="Aldrich"/>
            </a:endParaRPr>
          </a:p>
          <a:p>
            <a:pPr marL="0" lvl="0" indent="0" algn="l" rtl="0">
              <a:lnSpc>
                <a:spcPct val="100000"/>
              </a:lnSpc>
              <a:spcBef>
                <a:spcPts val="0"/>
              </a:spcBef>
              <a:spcAft>
                <a:spcPts val="0"/>
              </a:spcAft>
              <a:buNone/>
            </a:pPr>
            <a:endParaRPr>
              <a:solidFill>
                <a:schemeClr val="dk2"/>
              </a:solidFill>
              <a:latin typeface="Aldrich"/>
              <a:ea typeface="Aldrich"/>
              <a:cs typeface="Aldrich"/>
              <a:sym typeface="Aldrich"/>
            </a:endParaRPr>
          </a:p>
          <a:p>
            <a:pPr marL="457200" lvl="0" indent="-311150" algn="l" rtl="0">
              <a:lnSpc>
                <a:spcPct val="100000"/>
              </a:lnSpc>
              <a:spcBef>
                <a:spcPts val="0"/>
              </a:spcBef>
              <a:spcAft>
                <a:spcPts val="0"/>
              </a:spcAft>
              <a:buClr>
                <a:schemeClr val="dk2"/>
              </a:buClr>
              <a:buSzPts val="1300"/>
              <a:buChar char="●"/>
            </a:pPr>
            <a:r>
              <a:rPr lang="en" sz="1300">
                <a:uFill>
                  <a:noFill/>
                </a:uFill>
                <a:hlinkClick r:id="rId4"/>
              </a:rPr>
              <a:t>Front view group of smiley friends</a:t>
            </a:r>
            <a:endParaRPr sz="1300"/>
          </a:p>
          <a:p>
            <a:pPr marL="457200" lvl="0" indent="-311150" algn="l" rtl="0">
              <a:lnSpc>
                <a:spcPct val="100000"/>
              </a:lnSpc>
              <a:spcBef>
                <a:spcPts val="0"/>
              </a:spcBef>
              <a:spcAft>
                <a:spcPts val="0"/>
              </a:spcAft>
              <a:buClr>
                <a:schemeClr val="dk2"/>
              </a:buClr>
              <a:buSzPts val="1300"/>
              <a:buChar char="●"/>
            </a:pPr>
            <a:r>
              <a:rPr lang="en" sz="1300">
                <a:uFill>
                  <a:noFill/>
                </a:uFill>
                <a:hlinkClick r:id="rId5"/>
              </a:rPr>
              <a:t>Smiley people attending a group session</a:t>
            </a:r>
            <a:endParaRPr sz="1300"/>
          </a:p>
          <a:p>
            <a:pPr marL="457200" marR="0" lvl="0" indent="-311150" algn="l" rtl="0">
              <a:lnSpc>
                <a:spcPct val="100000"/>
              </a:lnSpc>
              <a:spcBef>
                <a:spcPts val="0"/>
              </a:spcBef>
              <a:spcAft>
                <a:spcPts val="0"/>
              </a:spcAft>
              <a:buClr>
                <a:schemeClr val="dk2"/>
              </a:buClr>
              <a:buSzPts val="1300"/>
              <a:buChar char="●"/>
            </a:pPr>
            <a:r>
              <a:rPr lang="en" sz="1300">
                <a:uFill>
                  <a:noFill/>
                </a:uFill>
                <a:hlinkClick r:id="rId6"/>
              </a:rPr>
              <a:t>Portrait of young woman with her crossed arms against background</a:t>
            </a:r>
            <a:endParaRPr sz="1300"/>
          </a:p>
          <a:p>
            <a:pPr marL="457200" marR="0" lvl="0" indent="-311150" algn="l" rtl="0">
              <a:lnSpc>
                <a:spcPct val="100000"/>
              </a:lnSpc>
              <a:spcBef>
                <a:spcPts val="0"/>
              </a:spcBef>
              <a:spcAft>
                <a:spcPts val="0"/>
              </a:spcAft>
              <a:buClr>
                <a:schemeClr val="dk2"/>
              </a:buClr>
              <a:buSzPts val="1300"/>
              <a:buChar char="●"/>
            </a:pPr>
            <a:r>
              <a:rPr lang="en" sz="1300">
                <a:uFill>
                  <a:noFill/>
                </a:uFill>
                <a:hlinkClick r:id="rId7"/>
              </a:rPr>
              <a:t>Close up shot smiling aged man</a:t>
            </a:r>
            <a:endParaRPr sz="1300"/>
          </a:p>
          <a:p>
            <a:pPr marL="457200" lvl="0" indent="-311150" algn="l" rtl="0">
              <a:lnSpc>
                <a:spcPct val="166000"/>
              </a:lnSpc>
              <a:spcBef>
                <a:spcPts val="0"/>
              </a:spcBef>
              <a:spcAft>
                <a:spcPts val="0"/>
              </a:spcAft>
              <a:buClr>
                <a:schemeClr val="dk2"/>
              </a:buClr>
              <a:buSzPts val="1300"/>
              <a:buChar char="●"/>
            </a:pPr>
            <a:r>
              <a:rPr lang="en" sz="1300">
                <a:uFill>
                  <a:noFill/>
                </a:uFill>
                <a:hlinkClick r:id="rId8"/>
              </a:rPr>
              <a:t>Modern and equipped computer lab</a:t>
            </a:r>
            <a:endParaRPr sz="1300"/>
          </a:p>
        </p:txBody>
      </p:sp>
      <p:sp>
        <p:nvSpPr>
          <p:cNvPr id="7366" name="Google Shape;7366;p123"/>
          <p:cNvSpPr txBox="1"/>
          <p:nvPr/>
        </p:nvSpPr>
        <p:spPr>
          <a:xfrm>
            <a:off x="719575" y="1014275"/>
            <a:ext cx="7713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grpSp>
        <p:nvGrpSpPr>
          <p:cNvPr id="7367" name="Google Shape;7367;p123"/>
          <p:cNvGrpSpPr/>
          <p:nvPr/>
        </p:nvGrpSpPr>
        <p:grpSpPr>
          <a:xfrm flipH="1">
            <a:off x="6849388" y="-1089503"/>
            <a:ext cx="2019176" cy="2019176"/>
            <a:chOff x="1943325" y="-220375"/>
            <a:chExt cx="1298672" cy="1298672"/>
          </a:xfrm>
        </p:grpSpPr>
        <p:sp>
          <p:nvSpPr>
            <p:cNvPr id="7368" name="Google Shape;7368;p12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2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2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2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2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2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2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2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2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2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2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2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2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23"/>
          <p:cNvGrpSpPr/>
          <p:nvPr/>
        </p:nvGrpSpPr>
        <p:grpSpPr>
          <a:xfrm>
            <a:off x="4823142" y="3361788"/>
            <a:ext cx="1039906" cy="679800"/>
            <a:chOff x="4082325" y="3790650"/>
            <a:chExt cx="1039906" cy="679800"/>
          </a:xfrm>
        </p:grpSpPr>
        <p:sp>
          <p:nvSpPr>
            <p:cNvPr id="7417" name="Google Shape;7417;p12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0" name="Google Shape;7420;p1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PREMIUM RESOURCES</a:t>
            </a:r>
            <a:endParaRPr/>
          </a:p>
        </p:txBody>
      </p:sp>
      <p:pic>
        <p:nvPicPr>
          <p:cNvPr id="7421" name="Google Shape;7421;p123"/>
          <p:cNvPicPr preferRelativeResize="0"/>
          <p:nvPr/>
        </p:nvPicPr>
        <p:blipFill>
          <a:blip r:embed="rId9">
            <a:alphaModFix/>
          </a:blip>
          <a:stretch>
            <a:fillRect/>
          </a:stretch>
        </p:blipFill>
        <p:spPr>
          <a:xfrm rot="2700000">
            <a:off x="3823015" y="4325325"/>
            <a:ext cx="2527511" cy="2681250"/>
          </a:xfrm>
          <a:prstGeom prst="rect">
            <a:avLst/>
          </a:prstGeom>
          <a:noFill/>
          <a:ln>
            <a:noFill/>
          </a:ln>
        </p:spPr>
      </p:pic>
      <p:sp>
        <p:nvSpPr>
          <p:cNvPr id="7422" name="Google Shape;7422;p12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3">
            <a:hlinkClick r:id="rId10"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2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420"/>
                                        </p:tgtEl>
                                        <p:attrNameLst>
                                          <p:attrName>style.visibility</p:attrName>
                                        </p:attrNameLst>
                                      </p:cBhvr>
                                      <p:to>
                                        <p:strVal val="visible"/>
                                      </p:to>
                                    </p:set>
                                    <p:anim calcmode="lin" valueType="num">
                                      <p:cBhvr additive="base">
                                        <p:cTn id="7" dur="1000"/>
                                        <p:tgtEl>
                                          <p:spTgt spid="742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365"/>
                                        </p:tgtEl>
                                        <p:attrNameLst>
                                          <p:attrName>style.visibility</p:attrName>
                                        </p:attrNameLst>
                                      </p:cBhvr>
                                      <p:to>
                                        <p:strVal val="visible"/>
                                      </p:to>
                                    </p:set>
                                    <p:animEffect transition="in" filter="fade">
                                      <p:cBhvr>
                                        <p:cTn id="10" dur="1000"/>
                                        <p:tgtEl>
                                          <p:spTgt spid="7365"/>
                                        </p:tgtEl>
                                      </p:cBhvr>
                                    </p:animEffect>
                                  </p:childTnLst>
                                </p:cTn>
                              </p:par>
                              <p:par>
                                <p:cTn id="11" presetID="10" presetClass="entr" presetSubtype="0" fill="hold" nodeType="withEffect">
                                  <p:stCondLst>
                                    <p:cond delay="0"/>
                                  </p:stCondLst>
                                  <p:childTnLst>
                                    <p:set>
                                      <p:cBhvr>
                                        <p:cTn id="12" dur="1" fill="hold">
                                          <p:stCondLst>
                                            <p:cond delay="0"/>
                                          </p:stCondLst>
                                        </p:cTn>
                                        <p:tgtEl>
                                          <p:spTgt spid="7366"/>
                                        </p:tgtEl>
                                        <p:attrNameLst>
                                          <p:attrName>style.visibility</p:attrName>
                                        </p:attrNameLst>
                                      </p:cBhvr>
                                      <p:to>
                                        <p:strVal val="visible"/>
                                      </p:to>
                                    </p:set>
                                    <p:animEffect transition="in" filter="fade">
                                      <p:cBhvr>
                                        <p:cTn id="13" dur="1000"/>
                                        <p:tgtEl>
                                          <p:spTgt spid="7366"/>
                                        </p:tgtEl>
                                      </p:cBhvr>
                                    </p:animEffect>
                                  </p:childTnLst>
                                </p:cTn>
                              </p:par>
                              <p:par>
                                <p:cTn id="14" presetID="10" presetClass="entr" presetSubtype="0" fill="hold" nodeType="withEffect">
                                  <p:stCondLst>
                                    <p:cond delay="0"/>
                                  </p:stCondLst>
                                  <p:childTnLst>
                                    <p:set>
                                      <p:cBhvr>
                                        <p:cTn id="15" dur="1" fill="hold">
                                          <p:stCondLst>
                                            <p:cond delay="0"/>
                                          </p:stCondLst>
                                        </p:cTn>
                                        <p:tgtEl>
                                          <p:spTgt spid="7364"/>
                                        </p:tgtEl>
                                        <p:attrNameLst>
                                          <p:attrName>style.visibility</p:attrName>
                                        </p:attrNameLst>
                                      </p:cBhvr>
                                      <p:to>
                                        <p:strVal val="visible"/>
                                      </p:to>
                                    </p:set>
                                    <p:animEffect transition="in" filter="fade">
                                      <p:cBhvr>
                                        <p:cTn id="16" dur="1000"/>
                                        <p:tgtEl>
                                          <p:spTgt spid="7364"/>
                                        </p:tgtEl>
                                      </p:cBhvr>
                                    </p:animEffect>
                                  </p:childTnLst>
                                </p:cTn>
                              </p:par>
                              <p:par>
                                <p:cTn id="17" presetID="2" presetClass="entr" presetSubtype="2" fill="hold" nodeType="withEffect">
                                  <p:stCondLst>
                                    <p:cond delay="0"/>
                                  </p:stCondLst>
                                  <p:childTnLst>
                                    <p:set>
                                      <p:cBhvr>
                                        <p:cTn id="18" dur="1" fill="hold">
                                          <p:stCondLst>
                                            <p:cond delay="0"/>
                                          </p:stCondLst>
                                        </p:cTn>
                                        <p:tgtEl>
                                          <p:spTgt spid="7416"/>
                                        </p:tgtEl>
                                        <p:attrNameLst>
                                          <p:attrName>style.visibility</p:attrName>
                                        </p:attrNameLst>
                                      </p:cBhvr>
                                      <p:to>
                                        <p:strVal val="visible"/>
                                      </p:to>
                                    </p:set>
                                    <p:anim calcmode="lin" valueType="num">
                                      <p:cBhvr additive="base">
                                        <p:cTn id="19" dur="1000"/>
                                        <p:tgtEl>
                                          <p:spTgt spid="7416"/>
                                        </p:tgtEl>
                                        <p:attrNameLst>
                                          <p:attrName>ppt_x</p:attrName>
                                        </p:attrNameLst>
                                      </p:cBhvr>
                                      <p:tavLst>
                                        <p:tav tm="0">
                                          <p:val>
                                            <p:strVal val="#ppt_x+1"/>
                                          </p:val>
                                        </p:tav>
                                        <p:tav tm="100000">
                                          <p:val>
                                            <p:strVal val="#ppt_x"/>
                                          </p:val>
                                        </p:tav>
                                      </p:tavLst>
                                    </p:anim>
                                  </p:childTnLst>
                                </p:cTn>
                              </p:par>
                              <p:par>
                                <p:cTn id="20" presetID="2" presetClass="entr" presetSubtype="4" fill="hold" nodeType="withEffect">
                                  <p:stCondLst>
                                    <p:cond delay="0"/>
                                  </p:stCondLst>
                                  <p:childTnLst>
                                    <p:set>
                                      <p:cBhvr>
                                        <p:cTn id="21" dur="1" fill="hold">
                                          <p:stCondLst>
                                            <p:cond delay="0"/>
                                          </p:stCondLst>
                                        </p:cTn>
                                        <p:tgtEl>
                                          <p:spTgt spid="7421"/>
                                        </p:tgtEl>
                                        <p:attrNameLst>
                                          <p:attrName>style.visibility</p:attrName>
                                        </p:attrNameLst>
                                      </p:cBhvr>
                                      <p:to>
                                        <p:strVal val="visible"/>
                                      </p:to>
                                    </p:set>
                                    <p:anim calcmode="lin" valueType="num">
                                      <p:cBhvr additive="base">
                                        <p:cTn id="22" dur="1000"/>
                                        <p:tgtEl>
                                          <p:spTgt spid="7421"/>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0"/>
                                  </p:stCondLst>
                                  <p:childTnLst>
                                    <p:animRot by="-21600000">
                                      <p:cBhvr>
                                        <p:cTn id="24" dur="1000" fill="hold"/>
                                        <p:tgtEl>
                                          <p:spTgt spid="7367"/>
                                        </p:tgtEl>
                                        <p:attrNameLst>
                                          <p:attrName>r</p:attrName>
                                        </p:attrNameLst>
                                      </p:cBhvr>
                                    </p:animRot>
                                  </p:childTnLst>
                                </p:cTn>
                              </p:par>
                              <p:par>
                                <p:cTn id="25" presetID="10" presetClass="entr" presetSubtype="0" fill="hold" nodeType="withEffect">
                                  <p:stCondLst>
                                    <p:cond delay="0"/>
                                  </p:stCondLst>
                                  <p:childTnLst>
                                    <p:set>
                                      <p:cBhvr>
                                        <p:cTn id="26" dur="1" fill="hold">
                                          <p:stCondLst>
                                            <p:cond delay="0"/>
                                          </p:stCondLst>
                                        </p:cTn>
                                        <p:tgtEl>
                                          <p:spTgt spid="7422"/>
                                        </p:tgtEl>
                                        <p:attrNameLst>
                                          <p:attrName>style.visibility</p:attrName>
                                        </p:attrNameLst>
                                      </p:cBhvr>
                                      <p:to>
                                        <p:strVal val="visible"/>
                                      </p:to>
                                    </p:set>
                                    <p:animEffect transition="in" filter="fade">
                                      <p:cBhvr>
                                        <p:cTn id="27" dur="1000"/>
                                        <p:tgtEl>
                                          <p:spTgt spid="7422"/>
                                        </p:tgtEl>
                                      </p:cBhvr>
                                    </p:animEffect>
                                  </p:childTnLst>
                                </p:cTn>
                              </p:par>
                              <p:par>
                                <p:cTn id="28" presetID="10" presetClass="entr" presetSubtype="0" fill="hold" nodeType="withEffect">
                                  <p:stCondLst>
                                    <p:cond delay="0"/>
                                  </p:stCondLst>
                                  <p:childTnLst>
                                    <p:set>
                                      <p:cBhvr>
                                        <p:cTn id="29" dur="1" fill="hold">
                                          <p:stCondLst>
                                            <p:cond delay="0"/>
                                          </p:stCondLst>
                                        </p:cTn>
                                        <p:tgtEl>
                                          <p:spTgt spid="7423"/>
                                        </p:tgtEl>
                                        <p:attrNameLst>
                                          <p:attrName>style.visibility</p:attrName>
                                        </p:attrNameLst>
                                      </p:cBhvr>
                                      <p:to>
                                        <p:strVal val="visible"/>
                                      </p:to>
                                    </p:set>
                                    <p:animEffect transition="in" filter="fade">
                                      <p:cBhvr>
                                        <p:cTn id="30" dur="1000"/>
                                        <p:tgtEl>
                                          <p:spTgt spid="7423"/>
                                        </p:tgtEl>
                                      </p:cBhvr>
                                    </p:animEffect>
                                  </p:childTnLst>
                                </p:cTn>
                              </p:par>
                              <p:par>
                                <p:cTn id="31" presetID="10" presetClass="entr" presetSubtype="0" fill="hold" nodeType="withEffect">
                                  <p:stCondLst>
                                    <p:cond delay="0"/>
                                  </p:stCondLst>
                                  <p:childTnLst>
                                    <p:set>
                                      <p:cBhvr>
                                        <p:cTn id="32" dur="1" fill="hold">
                                          <p:stCondLst>
                                            <p:cond delay="0"/>
                                          </p:stCondLst>
                                        </p:cTn>
                                        <p:tgtEl>
                                          <p:spTgt spid="7424"/>
                                        </p:tgtEl>
                                        <p:attrNameLst>
                                          <p:attrName>style.visibility</p:attrName>
                                        </p:attrNameLst>
                                      </p:cBhvr>
                                      <p:to>
                                        <p:strVal val="visible"/>
                                      </p:to>
                                    </p:set>
                                    <p:animEffect transition="in" filter="fade">
                                      <p:cBhvr>
                                        <p:cTn id="33" dur="1000"/>
                                        <p:tgtEl>
                                          <p:spTgt spid="7424"/>
                                        </p:tgtEl>
                                      </p:cBhvr>
                                    </p:animEffect>
                                  </p:childTnLst>
                                </p:cTn>
                              </p:par>
                              <p:par>
                                <p:cTn id="34" presetID="10" presetClass="entr" presetSubtype="0" fill="hold" nodeType="withEffect">
                                  <p:stCondLst>
                                    <p:cond delay="0"/>
                                  </p:stCondLst>
                                  <p:childTnLst>
                                    <p:set>
                                      <p:cBhvr>
                                        <p:cTn id="35" dur="1" fill="hold">
                                          <p:stCondLst>
                                            <p:cond delay="0"/>
                                          </p:stCondLst>
                                        </p:cTn>
                                        <p:tgtEl>
                                          <p:spTgt spid="7425"/>
                                        </p:tgtEl>
                                        <p:attrNameLst>
                                          <p:attrName>style.visibility</p:attrName>
                                        </p:attrNameLst>
                                      </p:cBhvr>
                                      <p:to>
                                        <p:strVal val="visible"/>
                                      </p:to>
                                    </p:set>
                                    <p:animEffect transition="in" filter="fade">
                                      <p:cBhvr>
                                        <p:cTn id="36" dur="1000"/>
                                        <p:tgtEl>
                                          <p:spTgt spid="7425"/>
                                        </p:tgtEl>
                                      </p:cBhvr>
                                    </p:animEffect>
                                  </p:childTnLst>
                                </p:cTn>
                              </p:par>
                              <p:par>
                                <p:cTn id="37" presetID="10" presetClass="entr" presetSubtype="0" fill="hold" nodeType="withEffect">
                                  <p:stCondLst>
                                    <p:cond delay="0"/>
                                  </p:stCondLst>
                                  <p:childTnLst>
                                    <p:set>
                                      <p:cBhvr>
                                        <p:cTn id="38" dur="1" fill="hold">
                                          <p:stCondLst>
                                            <p:cond delay="0"/>
                                          </p:stCondLst>
                                        </p:cTn>
                                        <p:tgtEl>
                                          <p:spTgt spid="7426"/>
                                        </p:tgtEl>
                                        <p:attrNameLst>
                                          <p:attrName>style.visibility</p:attrName>
                                        </p:attrNameLst>
                                      </p:cBhvr>
                                      <p:to>
                                        <p:strVal val="visible"/>
                                      </p:to>
                                    </p:set>
                                    <p:animEffect transition="in" filter="fade">
                                      <p:cBhvr>
                                        <p:cTn id="39" dur="1000"/>
                                        <p:tgtEl>
                                          <p:spTgt spid="7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30"/>
        <p:cNvGrpSpPr/>
        <p:nvPr/>
      </p:nvGrpSpPr>
      <p:grpSpPr>
        <a:xfrm>
          <a:off x="0" y="0"/>
          <a:ext cx="0" cy="0"/>
          <a:chOff x="0" y="0"/>
          <a:chExt cx="0" cy="0"/>
        </a:xfrm>
      </p:grpSpPr>
      <p:sp>
        <p:nvSpPr>
          <p:cNvPr id="7431" name="Google Shape;7431;p12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432" name="Google Shape;7432;p12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433" name="Google Shape;7433;p12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37"/>
        <p:cNvGrpSpPr/>
        <p:nvPr/>
      </p:nvGrpSpPr>
      <p:grpSpPr>
        <a:xfrm>
          <a:off x="0" y="0"/>
          <a:ext cx="0" cy="0"/>
          <a:chOff x="0" y="0"/>
          <a:chExt cx="0" cy="0"/>
        </a:xfrm>
      </p:grpSpPr>
      <p:sp>
        <p:nvSpPr>
          <p:cNvPr id="7438" name="Google Shape;7438;p12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7439" name="Google Shape;7439;p12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7440" name="Google Shape;7440;p12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About the project</a:t>
            </a:r>
            <a:r>
              <a:rPr lang="en" sz="6000"/>
              <a:t> </a:t>
            </a:r>
            <a:endParaRPr sz="6000"/>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2766" name="Google Shape;2766;p64"/>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a:t>You can enter a subtitle here if you need it</a:t>
            </a:r>
            <a:endParaRPr/>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6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WHAT WE ARE WORKING ON</a:t>
            </a:r>
            <a:endParaRPr/>
          </a:p>
        </p:txBody>
      </p:sp>
      <p:sp>
        <p:nvSpPr>
          <p:cNvPr id="2785" name="Google Shape;2785;p65"/>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Project</a:t>
            </a:r>
            <a:endParaRPr/>
          </a:p>
        </p:txBody>
      </p:sp>
      <p:sp>
        <p:nvSpPr>
          <p:cNvPr id="2786" name="Google Shape;2786;p65"/>
          <p:cNvSpPr txBox="1">
            <a:spLocks noGrp="1"/>
          </p:cNvSpPr>
          <p:nvPr>
            <p:ph type="subTitle" idx="2"/>
          </p:nvPr>
        </p:nvSpPr>
        <p:spPr>
          <a:xfrm>
            <a:off x="3256856" y="17850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a:t>
            </a:r>
            <a:endParaRPr/>
          </a:p>
        </p:txBody>
      </p:sp>
      <p:sp>
        <p:nvSpPr>
          <p:cNvPr id="2787" name="Google Shape;2787;p65"/>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Impact</a:t>
            </a:r>
            <a:endParaRPr/>
          </a:p>
        </p:txBody>
      </p:sp>
      <p:sp>
        <p:nvSpPr>
          <p:cNvPr id="2788" name="Google Shape;2788;p65"/>
          <p:cNvSpPr txBox="1">
            <a:spLocks noGrp="1"/>
          </p:cNvSpPr>
          <p:nvPr>
            <p:ph type="subTitle" idx="4"/>
          </p:nvPr>
        </p:nvSpPr>
        <p:spPr>
          <a:xfrm>
            <a:off x="3256856" y="29004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2789" name="Google Shape;2789;p65"/>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Analysis</a:t>
            </a:r>
            <a:endParaRPr/>
          </a:p>
        </p:txBody>
      </p:sp>
      <p:sp>
        <p:nvSpPr>
          <p:cNvPr id="2790" name="Google Shape;2790;p65"/>
          <p:cNvSpPr txBox="1">
            <a:spLocks noGrp="1"/>
          </p:cNvSpPr>
          <p:nvPr>
            <p:ph type="subTitle" idx="6"/>
          </p:nvPr>
        </p:nvSpPr>
        <p:spPr>
          <a:xfrm>
            <a:off x="3256856" y="40158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grpSp>
        <p:nvGrpSpPr>
          <p:cNvPr id="2791" name="Google Shape;2791;p65"/>
          <p:cNvGrpSpPr/>
          <p:nvPr/>
        </p:nvGrpSpPr>
        <p:grpSpPr>
          <a:xfrm rot="10800000" flipH="1">
            <a:off x="7350014" y="2136383"/>
            <a:ext cx="793256" cy="182899"/>
            <a:chOff x="2685575" y="2835950"/>
            <a:chExt cx="433000" cy="99825"/>
          </a:xfrm>
        </p:grpSpPr>
        <p:sp>
          <p:nvSpPr>
            <p:cNvPr id="2792" name="Google Shape;279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65"/>
          <p:cNvGrpSpPr/>
          <p:nvPr/>
        </p:nvGrpSpPr>
        <p:grpSpPr>
          <a:xfrm flipH="1">
            <a:off x="6737051" y="-686940"/>
            <a:ext cx="2019176" cy="2019176"/>
            <a:chOff x="1943325" y="-220375"/>
            <a:chExt cx="1298672" cy="1298672"/>
          </a:xfrm>
        </p:grpSpPr>
        <p:sp>
          <p:nvSpPr>
            <p:cNvPr id="2797" name="Google Shape;279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65"/>
          <p:cNvSpPr/>
          <p:nvPr/>
        </p:nvSpPr>
        <p:spPr>
          <a:xfrm rot="5400000" flipH="1">
            <a:off x="7369961" y="28440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610052" y="26760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2610052" y="15373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2610052" y="381467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65"/>
          <p:cNvGrpSpPr/>
          <p:nvPr/>
        </p:nvGrpSpPr>
        <p:grpSpPr>
          <a:xfrm rot="10800000">
            <a:off x="-2065912" y="3101271"/>
            <a:ext cx="4000413" cy="3175881"/>
            <a:chOff x="5207925" y="-1994879"/>
            <a:chExt cx="4000413" cy="3175881"/>
          </a:xfrm>
        </p:grpSpPr>
        <p:sp>
          <p:nvSpPr>
            <p:cNvPr id="2850" name="Google Shape;2850;p65"/>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65"/>
          <p:cNvGrpSpPr/>
          <p:nvPr/>
        </p:nvGrpSpPr>
        <p:grpSpPr>
          <a:xfrm>
            <a:off x="2734961" y="1652139"/>
            <a:ext cx="299787" cy="301002"/>
            <a:chOff x="7025531" y="2456707"/>
            <a:chExt cx="337712" cy="339119"/>
          </a:xfrm>
        </p:grpSpPr>
        <p:sp>
          <p:nvSpPr>
            <p:cNvPr id="2854" name="Google Shape;2854;p65"/>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5" name="Google Shape;2855;p65"/>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6" name="Google Shape;2856;p65"/>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7" name="Google Shape;2857;p65"/>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
        <p:nvSpPr>
          <p:cNvPr id="2858" name="Google Shape;2858;p65"/>
          <p:cNvSpPr/>
          <p:nvPr/>
        </p:nvSpPr>
        <p:spPr>
          <a:xfrm>
            <a:off x="2735982" y="2802781"/>
            <a:ext cx="301028" cy="301628"/>
          </a:xfrm>
          <a:custGeom>
            <a:avLst/>
            <a:gdLst/>
            <a:ahLst/>
            <a:cxnLst/>
            <a:rect l="l" t="t" r="r" b="b"/>
            <a:pathLst>
              <a:path w="11527" h="11550" extrusionOk="0">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9" name="Google Shape;2859;p65"/>
          <p:cNvSpPr/>
          <p:nvPr/>
        </p:nvSpPr>
        <p:spPr>
          <a:xfrm>
            <a:off x="2745607" y="3939942"/>
            <a:ext cx="302281" cy="302908"/>
          </a:xfrm>
          <a:custGeom>
            <a:avLst/>
            <a:gdLst/>
            <a:ahLst/>
            <a:cxnLst/>
            <a:rect l="l" t="t" r="r" b="b"/>
            <a:pathLst>
              <a:path w="11575" h="11599" extrusionOk="0">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60" name="Google Shape;2860;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4"/>
                                        </p:tgtEl>
                                        <p:attrNameLst>
                                          <p:attrName>style.visibility</p:attrName>
                                        </p:attrNameLst>
                                      </p:cBhvr>
                                      <p:to>
                                        <p:strVal val="visible"/>
                                      </p:to>
                                    </p:set>
                                    <p:anim calcmode="lin" valueType="num">
                                      <p:cBhvr additive="base">
                                        <p:cTn id="7" dur="1000"/>
                                        <p:tgtEl>
                                          <p:spTgt spid="278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91"/>
                                        </p:tgtEl>
                                        <p:attrNameLst>
                                          <p:attrName>style.visibility</p:attrName>
                                        </p:attrNameLst>
                                      </p:cBhvr>
                                      <p:to>
                                        <p:strVal val="visible"/>
                                      </p:to>
                                    </p:set>
                                    <p:anim calcmode="lin" valueType="num">
                                      <p:cBhvr additive="base">
                                        <p:cTn id="10" dur="1000"/>
                                        <p:tgtEl>
                                          <p:spTgt spid="2791"/>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2845"/>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2785"/>
                                        </p:tgtEl>
                                        <p:attrNameLst>
                                          <p:attrName>style.visibility</p:attrName>
                                        </p:attrNameLst>
                                      </p:cBhvr>
                                      <p:to>
                                        <p:strVal val="visible"/>
                                      </p:to>
                                    </p:set>
                                    <p:animEffect transition="in" filter="fade">
                                      <p:cBhvr>
                                        <p:cTn id="15" dur="1000"/>
                                        <p:tgtEl>
                                          <p:spTgt spid="2785"/>
                                        </p:tgtEl>
                                      </p:cBhvr>
                                    </p:animEffect>
                                  </p:childTnLst>
                                </p:cTn>
                              </p:par>
                              <p:par>
                                <p:cTn id="16" presetID="10" presetClass="entr" presetSubtype="0" fill="hold" nodeType="withEffect">
                                  <p:stCondLst>
                                    <p:cond delay="0"/>
                                  </p:stCondLst>
                                  <p:childTnLst>
                                    <p:set>
                                      <p:cBhvr>
                                        <p:cTn id="17" dur="1" fill="hold">
                                          <p:stCondLst>
                                            <p:cond delay="0"/>
                                          </p:stCondLst>
                                        </p:cTn>
                                        <p:tgtEl>
                                          <p:spTgt spid="2786"/>
                                        </p:tgtEl>
                                        <p:attrNameLst>
                                          <p:attrName>style.visibility</p:attrName>
                                        </p:attrNameLst>
                                      </p:cBhvr>
                                      <p:to>
                                        <p:strVal val="visible"/>
                                      </p:to>
                                    </p:set>
                                    <p:animEffect transition="in" filter="fade">
                                      <p:cBhvr>
                                        <p:cTn id="18" dur="1000"/>
                                        <p:tgtEl>
                                          <p:spTgt spid="2786"/>
                                        </p:tgtEl>
                                      </p:cBhvr>
                                    </p:animEffect>
                                  </p:childTnLst>
                                </p:cTn>
                              </p:par>
                              <p:par>
                                <p:cTn id="19" presetID="10" presetClass="entr" presetSubtype="0" fill="hold" nodeType="withEffect">
                                  <p:stCondLst>
                                    <p:cond delay="0"/>
                                  </p:stCondLst>
                                  <p:childTnLst>
                                    <p:set>
                                      <p:cBhvr>
                                        <p:cTn id="20" dur="1" fill="hold">
                                          <p:stCondLst>
                                            <p:cond delay="0"/>
                                          </p:stCondLst>
                                        </p:cTn>
                                        <p:tgtEl>
                                          <p:spTgt spid="2787"/>
                                        </p:tgtEl>
                                        <p:attrNameLst>
                                          <p:attrName>style.visibility</p:attrName>
                                        </p:attrNameLst>
                                      </p:cBhvr>
                                      <p:to>
                                        <p:strVal val="visible"/>
                                      </p:to>
                                    </p:set>
                                    <p:animEffect transition="in" filter="fade">
                                      <p:cBhvr>
                                        <p:cTn id="21" dur="1000"/>
                                        <p:tgtEl>
                                          <p:spTgt spid="2787"/>
                                        </p:tgtEl>
                                      </p:cBhvr>
                                    </p:animEffect>
                                  </p:childTnLst>
                                </p:cTn>
                              </p:par>
                              <p:par>
                                <p:cTn id="22" presetID="10" presetClass="entr" presetSubtype="0" fill="hold" nodeType="withEffect">
                                  <p:stCondLst>
                                    <p:cond delay="0"/>
                                  </p:stCondLst>
                                  <p:childTnLst>
                                    <p:set>
                                      <p:cBhvr>
                                        <p:cTn id="23" dur="1" fill="hold">
                                          <p:stCondLst>
                                            <p:cond delay="0"/>
                                          </p:stCondLst>
                                        </p:cTn>
                                        <p:tgtEl>
                                          <p:spTgt spid="2788"/>
                                        </p:tgtEl>
                                        <p:attrNameLst>
                                          <p:attrName>style.visibility</p:attrName>
                                        </p:attrNameLst>
                                      </p:cBhvr>
                                      <p:to>
                                        <p:strVal val="visible"/>
                                      </p:to>
                                    </p:set>
                                    <p:animEffect transition="in" filter="fade">
                                      <p:cBhvr>
                                        <p:cTn id="24" dur="1000"/>
                                        <p:tgtEl>
                                          <p:spTgt spid="2788"/>
                                        </p:tgtEl>
                                      </p:cBhvr>
                                    </p:animEffect>
                                  </p:childTnLst>
                                </p:cTn>
                              </p:par>
                              <p:par>
                                <p:cTn id="25" presetID="10" presetClass="entr" presetSubtype="0" fill="hold" nodeType="withEffect">
                                  <p:stCondLst>
                                    <p:cond delay="0"/>
                                  </p:stCondLst>
                                  <p:childTnLst>
                                    <p:set>
                                      <p:cBhvr>
                                        <p:cTn id="26" dur="1" fill="hold">
                                          <p:stCondLst>
                                            <p:cond delay="0"/>
                                          </p:stCondLst>
                                        </p:cTn>
                                        <p:tgtEl>
                                          <p:spTgt spid="2789"/>
                                        </p:tgtEl>
                                        <p:attrNameLst>
                                          <p:attrName>style.visibility</p:attrName>
                                        </p:attrNameLst>
                                      </p:cBhvr>
                                      <p:to>
                                        <p:strVal val="visible"/>
                                      </p:to>
                                    </p:set>
                                    <p:animEffect transition="in" filter="fade">
                                      <p:cBhvr>
                                        <p:cTn id="27" dur="1000"/>
                                        <p:tgtEl>
                                          <p:spTgt spid="2789"/>
                                        </p:tgtEl>
                                      </p:cBhvr>
                                    </p:animEffect>
                                  </p:childTnLst>
                                </p:cTn>
                              </p:par>
                              <p:par>
                                <p:cTn id="28" presetID="10" presetClass="entr" presetSubtype="0" fill="hold" nodeType="withEffect">
                                  <p:stCondLst>
                                    <p:cond delay="0"/>
                                  </p:stCondLst>
                                  <p:childTnLst>
                                    <p:set>
                                      <p:cBhvr>
                                        <p:cTn id="29" dur="1" fill="hold">
                                          <p:stCondLst>
                                            <p:cond delay="0"/>
                                          </p:stCondLst>
                                        </p:cTn>
                                        <p:tgtEl>
                                          <p:spTgt spid="2790"/>
                                        </p:tgtEl>
                                        <p:attrNameLst>
                                          <p:attrName>style.visibility</p:attrName>
                                        </p:attrNameLst>
                                      </p:cBhvr>
                                      <p:to>
                                        <p:strVal val="visible"/>
                                      </p:to>
                                    </p:set>
                                    <p:animEffect transition="in" filter="fade">
                                      <p:cBhvr>
                                        <p:cTn id="30" dur="1000"/>
                                        <p:tgtEl>
                                          <p:spTgt spid="2790"/>
                                        </p:tgtEl>
                                      </p:cBhvr>
                                    </p:animEffect>
                                  </p:childTnLst>
                                </p:cTn>
                              </p:par>
                              <p:par>
                                <p:cTn id="31" presetID="23" presetClass="entr" presetSubtype="16" fill="hold" nodeType="withEffect">
                                  <p:stCondLst>
                                    <p:cond delay="0"/>
                                  </p:stCondLst>
                                  <p:childTnLst>
                                    <p:set>
                                      <p:cBhvr>
                                        <p:cTn id="32" dur="1" fill="hold">
                                          <p:stCondLst>
                                            <p:cond delay="0"/>
                                          </p:stCondLst>
                                        </p:cTn>
                                        <p:tgtEl>
                                          <p:spTgt spid="2846"/>
                                        </p:tgtEl>
                                        <p:attrNameLst>
                                          <p:attrName>style.visibility</p:attrName>
                                        </p:attrNameLst>
                                      </p:cBhvr>
                                      <p:to>
                                        <p:strVal val="visible"/>
                                      </p:to>
                                    </p:set>
                                    <p:anim calcmode="lin" valueType="num">
                                      <p:cBhvr additive="base">
                                        <p:cTn id="33" dur="1000"/>
                                        <p:tgtEl>
                                          <p:spTgt spid="2846"/>
                                        </p:tgtEl>
                                        <p:attrNameLst>
                                          <p:attrName>ppt_w</p:attrName>
                                        </p:attrNameLst>
                                      </p:cBhvr>
                                      <p:tavLst>
                                        <p:tav tm="0">
                                          <p:val>
                                            <p:strVal val="0"/>
                                          </p:val>
                                        </p:tav>
                                        <p:tav tm="100000">
                                          <p:val>
                                            <p:strVal val="#ppt_w"/>
                                          </p:val>
                                        </p:tav>
                                      </p:tavLst>
                                    </p:anim>
                                    <p:anim calcmode="lin" valueType="num">
                                      <p:cBhvr additive="base">
                                        <p:cTn id="34" dur="1000"/>
                                        <p:tgtEl>
                                          <p:spTgt spid="284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848"/>
                                        </p:tgtEl>
                                        <p:attrNameLst>
                                          <p:attrName>style.visibility</p:attrName>
                                        </p:attrNameLst>
                                      </p:cBhvr>
                                      <p:to>
                                        <p:strVal val="visible"/>
                                      </p:to>
                                    </p:set>
                                    <p:anim calcmode="lin" valueType="num">
                                      <p:cBhvr additive="base">
                                        <p:cTn id="37" dur="1000"/>
                                        <p:tgtEl>
                                          <p:spTgt spid="2848"/>
                                        </p:tgtEl>
                                        <p:attrNameLst>
                                          <p:attrName>ppt_w</p:attrName>
                                        </p:attrNameLst>
                                      </p:cBhvr>
                                      <p:tavLst>
                                        <p:tav tm="0">
                                          <p:val>
                                            <p:strVal val="0"/>
                                          </p:val>
                                        </p:tav>
                                        <p:tav tm="100000">
                                          <p:val>
                                            <p:strVal val="#ppt_w"/>
                                          </p:val>
                                        </p:tav>
                                      </p:tavLst>
                                    </p:anim>
                                    <p:anim calcmode="lin" valueType="num">
                                      <p:cBhvr additive="base">
                                        <p:cTn id="38" dur="1000"/>
                                        <p:tgtEl>
                                          <p:spTgt spid="2848"/>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847"/>
                                        </p:tgtEl>
                                        <p:attrNameLst>
                                          <p:attrName>style.visibility</p:attrName>
                                        </p:attrNameLst>
                                      </p:cBhvr>
                                      <p:to>
                                        <p:strVal val="visible"/>
                                      </p:to>
                                    </p:set>
                                    <p:anim calcmode="lin" valueType="num">
                                      <p:cBhvr additive="base">
                                        <p:cTn id="41" dur="1000"/>
                                        <p:tgtEl>
                                          <p:spTgt spid="2847"/>
                                        </p:tgtEl>
                                        <p:attrNameLst>
                                          <p:attrName>ppt_w</p:attrName>
                                        </p:attrNameLst>
                                      </p:cBhvr>
                                      <p:tavLst>
                                        <p:tav tm="0">
                                          <p:val>
                                            <p:strVal val="0"/>
                                          </p:val>
                                        </p:tav>
                                        <p:tav tm="100000">
                                          <p:val>
                                            <p:strVal val="#ppt_w"/>
                                          </p:val>
                                        </p:tav>
                                      </p:tavLst>
                                    </p:anim>
                                    <p:anim calcmode="lin" valueType="num">
                                      <p:cBhvr additive="base">
                                        <p:cTn id="42" dur="1000"/>
                                        <p:tgtEl>
                                          <p:spTgt spid="2847"/>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2853"/>
                                        </p:tgtEl>
                                        <p:attrNameLst>
                                          <p:attrName>style.visibility</p:attrName>
                                        </p:attrNameLst>
                                      </p:cBhvr>
                                      <p:to>
                                        <p:strVal val="visible"/>
                                      </p:to>
                                    </p:set>
                                    <p:animEffect transition="in" filter="fade">
                                      <p:cBhvr>
                                        <p:cTn id="45" dur="1000"/>
                                        <p:tgtEl>
                                          <p:spTgt spid="2853"/>
                                        </p:tgtEl>
                                      </p:cBhvr>
                                    </p:animEffect>
                                  </p:childTnLst>
                                </p:cTn>
                              </p:par>
                              <p:par>
                                <p:cTn id="46" presetID="10" presetClass="entr" presetSubtype="0" fill="hold" nodeType="withEffect">
                                  <p:stCondLst>
                                    <p:cond delay="0"/>
                                  </p:stCondLst>
                                  <p:childTnLst>
                                    <p:set>
                                      <p:cBhvr>
                                        <p:cTn id="47" dur="1" fill="hold">
                                          <p:stCondLst>
                                            <p:cond delay="0"/>
                                          </p:stCondLst>
                                        </p:cTn>
                                        <p:tgtEl>
                                          <p:spTgt spid="2858"/>
                                        </p:tgtEl>
                                        <p:attrNameLst>
                                          <p:attrName>style.visibility</p:attrName>
                                        </p:attrNameLst>
                                      </p:cBhvr>
                                      <p:to>
                                        <p:strVal val="visible"/>
                                      </p:to>
                                    </p:set>
                                    <p:animEffect transition="in" filter="fade">
                                      <p:cBhvr>
                                        <p:cTn id="48" dur="1000"/>
                                        <p:tgtEl>
                                          <p:spTgt spid="2858"/>
                                        </p:tgtEl>
                                      </p:cBhvr>
                                    </p:animEffect>
                                  </p:childTnLst>
                                </p:cTn>
                              </p:par>
                              <p:par>
                                <p:cTn id="49" presetID="10" presetClass="entr" presetSubtype="0" fill="hold" nodeType="withEffect">
                                  <p:stCondLst>
                                    <p:cond delay="0"/>
                                  </p:stCondLst>
                                  <p:childTnLst>
                                    <p:set>
                                      <p:cBhvr>
                                        <p:cTn id="50" dur="1" fill="hold">
                                          <p:stCondLst>
                                            <p:cond delay="0"/>
                                          </p:stCondLst>
                                        </p:cTn>
                                        <p:tgtEl>
                                          <p:spTgt spid="2859"/>
                                        </p:tgtEl>
                                        <p:attrNameLst>
                                          <p:attrName>style.visibility</p:attrName>
                                        </p:attrNameLst>
                                      </p:cBhvr>
                                      <p:to>
                                        <p:strVal val="visible"/>
                                      </p:to>
                                    </p:set>
                                    <p:animEffect transition="in" filter="fade">
                                      <p:cBhvr>
                                        <p:cTn id="51" dur="1000"/>
                                        <p:tgtEl>
                                          <p:spTgt spid="2859"/>
                                        </p:tgtEl>
                                      </p:cBhvr>
                                    </p:animEffect>
                                  </p:childTnLst>
                                </p:cTn>
                              </p:par>
                              <p:par>
                                <p:cTn id="52" presetID="10" presetClass="entr" presetSubtype="0" fill="hold" nodeType="withEffect">
                                  <p:stCondLst>
                                    <p:cond delay="0"/>
                                  </p:stCondLst>
                                  <p:childTnLst>
                                    <p:set>
                                      <p:cBhvr>
                                        <p:cTn id="53" dur="1" fill="hold">
                                          <p:stCondLst>
                                            <p:cond delay="0"/>
                                          </p:stCondLst>
                                        </p:cTn>
                                        <p:tgtEl>
                                          <p:spTgt spid="2860"/>
                                        </p:tgtEl>
                                        <p:attrNameLst>
                                          <p:attrName>style.visibility</p:attrName>
                                        </p:attrNameLst>
                                      </p:cBhvr>
                                      <p:to>
                                        <p:strVal val="visible"/>
                                      </p:to>
                                    </p:set>
                                    <p:animEffect transition="in" filter="fade">
                                      <p:cBhvr>
                                        <p:cTn id="54" dur="1000"/>
                                        <p:tgtEl>
                                          <p:spTgt spid="2860"/>
                                        </p:tgtEl>
                                      </p:cBhvr>
                                    </p:animEffect>
                                  </p:childTnLst>
                                </p:cTn>
                              </p:par>
                              <p:par>
                                <p:cTn id="55" presetID="10" presetClass="entr" presetSubtype="0" fill="hold" nodeType="withEffect">
                                  <p:stCondLst>
                                    <p:cond delay="0"/>
                                  </p:stCondLst>
                                  <p:childTnLst>
                                    <p:set>
                                      <p:cBhvr>
                                        <p:cTn id="56" dur="1" fill="hold">
                                          <p:stCondLst>
                                            <p:cond delay="0"/>
                                          </p:stCondLst>
                                        </p:cTn>
                                        <p:tgtEl>
                                          <p:spTgt spid="2861"/>
                                        </p:tgtEl>
                                        <p:attrNameLst>
                                          <p:attrName>style.visibility</p:attrName>
                                        </p:attrNameLst>
                                      </p:cBhvr>
                                      <p:to>
                                        <p:strVal val="visible"/>
                                      </p:to>
                                    </p:set>
                                    <p:animEffect transition="in" filter="fade">
                                      <p:cBhvr>
                                        <p:cTn id="57" dur="1000"/>
                                        <p:tgtEl>
                                          <p:spTgt spid="2861"/>
                                        </p:tgtEl>
                                      </p:cBhvr>
                                    </p:animEffect>
                                  </p:childTnLst>
                                </p:cTn>
                              </p:par>
                              <p:par>
                                <p:cTn id="58" presetID="10" presetClass="entr" presetSubtype="0" fill="hold" nodeType="withEffect">
                                  <p:stCondLst>
                                    <p:cond delay="0"/>
                                  </p:stCondLst>
                                  <p:childTnLst>
                                    <p:set>
                                      <p:cBhvr>
                                        <p:cTn id="59" dur="1" fill="hold">
                                          <p:stCondLst>
                                            <p:cond delay="0"/>
                                          </p:stCondLst>
                                        </p:cTn>
                                        <p:tgtEl>
                                          <p:spTgt spid="2862"/>
                                        </p:tgtEl>
                                        <p:attrNameLst>
                                          <p:attrName>style.visibility</p:attrName>
                                        </p:attrNameLst>
                                      </p:cBhvr>
                                      <p:to>
                                        <p:strVal val="visible"/>
                                      </p:to>
                                    </p:set>
                                    <p:animEffect transition="in" filter="fade">
                                      <p:cBhvr>
                                        <p:cTn id="60" dur="1000"/>
                                        <p:tgtEl>
                                          <p:spTgt spid="2862"/>
                                        </p:tgtEl>
                                      </p:cBhvr>
                                    </p:animEffect>
                                  </p:childTnLst>
                                </p:cTn>
                              </p:par>
                              <p:par>
                                <p:cTn id="61" presetID="10" presetClass="entr" presetSubtype="0" fill="hold" nodeType="withEffect">
                                  <p:stCondLst>
                                    <p:cond delay="0"/>
                                  </p:stCondLst>
                                  <p:childTnLst>
                                    <p:set>
                                      <p:cBhvr>
                                        <p:cTn id="62" dur="1" fill="hold">
                                          <p:stCondLst>
                                            <p:cond delay="0"/>
                                          </p:stCondLst>
                                        </p:cTn>
                                        <p:tgtEl>
                                          <p:spTgt spid="2863"/>
                                        </p:tgtEl>
                                        <p:attrNameLst>
                                          <p:attrName>style.visibility</p:attrName>
                                        </p:attrNameLst>
                                      </p:cBhvr>
                                      <p:to>
                                        <p:strVal val="visible"/>
                                      </p:to>
                                    </p:set>
                                    <p:animEffect transition="in" filter="fade">
                                      <p:cBhvr>
                                        <p:cTn id="63" dur="1000"/>
                                        <p:tgtEl>
                                          <p:spTgt spid="2863"/>
                                        </p:tgtEl>
                                      </p:cBhvr>
                                    </p:animEffect>
                                  </p:childTnLst>
                                </p:cTn>
                              </p:par>
                              <p:par>
                                <p:cTn id="64" presetID="10" presetClass="entr" presetSubtype="0" fill="hold" nodeType="withEffect">
                                  <p:stCondLst>
                                    <p:cond delay="0"/>
                                  </p:stCondLst>
                                  <p:childTnLst>
                                    <p:set>
                                      <p:cBhvr>
                                        <p:cTn id="65" dur="1" fill="hold">
                                          <p:stCondLst>
                                            <p:cond delay="0"/>
                                          </p:stCondLst>
                                        </p:cTn>
                                        <p:tgtEl>
                                          <p:spTgt spid="2864"/>
                                        </p:tgtEl>
                                        <p:attrNameLst>
                                          <p:attrName>style.visibility</p:attrName>
                                        </p:attrNameLst>
                                      </p:cBhvr>
                                      <p:to>
                                        <p:strVal val="visible"/>
                                      </p:to>
                                    </p:set>
                                    <p:animEffect transition="in" filter="fade">
                                      <p:cBhvr>
                                        <p:cTn id="66" dur="1000"/>
                                        <p:tgtEl>
                                          <p:spTgt spid="2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66"/>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Fundraising</a:t>
            </a:r>
            <a:endParaRPr/>
          </a:p>
        </p:txBody>
      </p:sp>
      <p:sp>
        <p:nvSpPr>
          <p:cNvPr id="2870" name="Google Shape;2870;p66"/>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871" name="Google Shape;2871;p66"/>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Portals</a:t>
            </a:r>
            <a:endParaRPr/>
          </a:p>
        </p:txBody>
      </p:sp>
      <p:sp>
        <p:nvSpPr>
          <p:cNvPr id="2872" name="Google Shape;2872;p66"/>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873" name="Google Shape;2873;p66"/>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Foundations</a:t>
            </a:r>
            <a:endParaRPr/>
          </a:p>
        </p:txBody>
      </p:sp>
      <p:sp>
        <p:nvSpPr>
          <p:cNvPr id="2874" name="Google Shape;2874;p66"/>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2875" name="Google Shape;2875;p6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FUNDRAISING CHANNELS</a:t>
            </a:r>
            <a:endParaRPr/>
          </a:p>
        </p:txBody>
      </p:sp>
      <p:sp>
        <p:nvSpPr>
          <p:cNvPr id="2876" name="Google Shape;2876;p66"/>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Calls</a:t>
            </a:r>
            <a:endParaRPr/>
          </a:p>
        </p:txBody>
      </p:sp>
      <p:sp>
        <p:nvSpPr>
          <p:cNvPr id="2877" name="Google Shape;2877;p66"/>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878" name="Google Shape;2878;p66"/>
          <p:cNvSpPr/>
          <p:nvPr/>
        </p:nvSpPr>
        <p:spPr>
          <a:xfrm>
            <a:off x="297217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297220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561629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561632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2" name="Google Shape;2882;p66"/>
          <p:cNvGrpSpPr/>
          <p:nvPr/>
        </p:nvGrpSpPr>
        <p:grpSpPr>
          <a:xfrm>
            <a:off x="3094994" y="3197485"/>
            <a:ext cx="309925" cy="309899"/>
            <a:chOff x="4168661" y="6184550"/>
            <a:chExt cx="309925" cy="309899"/>
          </a:xfrm>
        </p:grpSpPr>
        <p:sp>
          <p:nvSpPr>
            <p:cNvPr id="2883" name="Google Shape;2883;p66"/>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66"/>
          <p:cNvGrpSpPr/>
          <p:nvPr/>
        </p:nvGrpSpPr>
        <p:grpSpPr>
          <a:xfrm>
            <a:off x="5757262" y="3197142"/>
            <a:ext cx="273640" cy="310567"/>
            <a:chOff x="4178841" y="5730845"/>
            <a:chExt cx="273640" cy="310567"/>
          </a:xfrm>
        </p:grpSpPr>
        <p:sp>
          <p:nvSpPr>
            <p:cNvPr id="2901" name="Google Shape;2901;p66"/>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66"/>
          <p:cNvGrpSpPr/>
          <p:nvPr/>
        </p:nvGrpSpPr>
        <p:grpSpPr>
          <a:xfrm>
            <a:off x="3094661" y="1383521"/>
            <a:ext cx="310540" cy="309925"/>
            <a:chOff x="2935479" y="5261882"/>
            <a:chExt cx="310540" cy="309925"/>
          </a:xfrm>
        </p:grpSpPr>
        <p:sp>
          <p:nvSpPr>
            <p:cNvPr id="2905" name="Google Shape;2905;p66"/>
            <p:cNvSpPr/>
            <p:nvPr/>
          </p:nvSpPr>
          <p:spPr>
            <a:xfrm>
              <a:off x="2935479" y="5261882"/>
              <a:ext cx="310540" cy="309925"/>
            </a:xfrm>
            <a:custGeom>
              <a:avLst/>
              <a:gdLst/>
              <a:ahLst/>
              <a:cxnLst/>
              <a:rect l="l" t="t" r="r" b="b"/>
              <a:pathLst>
                <a:path w="11622" h="11599" extrusionOk="0">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2971738" y="5298141"/>
              <a:ext cx="36927" cy="18490"/>
            </a:xfrm>
            <a:custGeom>
              <a:avLst/>
              <a:gdLst/>
              <a:ahLst/>
              <a:cxnLst/>
              <a:rect l="l" t="t" r="r" b="b"/>
              <a:pathLst>
                <a:path w="1382" h="692" extrusionOk="0">
                  <a:moveTo>
                    <a:pt x="0" y="1"/>
                  </a:moveTo>
                  <a:lnTo>
                    <a:pt x="0" y="692"/>
                  </a:lnTo>
                  <a:lnTo>
                    <a:pt x="1382" y="692"/>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2971738" y="5298462"/>
              <a:ext cx="237380" cy="145437"/>
            </a:xfrm>
            <a:custGeom>
              <a:avLst/>
              <a:gdLst/>
              <a:ahLst/>
              <a:cxnLst/>
              <a:rect l="l" t="t" r="r" b="b"/>
              <a:pathLst>
                <a:path w="8884" h="5443" extrusionOk="0">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172806" y="5298141"/>
              <a:ext cx="36312" cy="18490"/>
            </a:xfrm>
            <a:custGeom>
              <a:avLst/>
              <a:gdLst/>
              <a:ahLst/>
              <a:cxnLst/>
              <a:rect l="l" t="t" r="r" b="b"/>
              <a:pathLst>
                <a:path w="1359" h="692" extrusionOk="0">
                  <a:moveTo>
                    <a:pt x="1" y="1"/>
                  </a:moveTo>
                  <a:lnTo>
                    <a:pt x="1" y="692"/>
                  </a:lnTo>
                  <a:lnTo>
                    <a:pt x="1358" y="692"/>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182372" y="5389149"/>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6"/>
          <p:cNvGrpSpPr/>
          <p:nvPr/>
        </p:nvGrpSpPr>
        <p:grpSpPr>
          <a:xfrm>
            <a:off x="5741105" y="1383787"/>
            <a:ext cx="333439" cy="309418"/>
            <a:chOff x="6029281" y="5270165"/>
            <a:chExt cx="333439" cy="309418"/>
          </a:xfrm>
        </p:grpSpPr>
        <p:sp>
          <p:nvSpPr>
            <p:cNvPr id="2911" name="Google Shape;2911;p66"/>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66"/>
          <p:cNvSpPr/>
          <p:nvPr/>
        </p:nvSpPr>
        <p:spPr>
          <a:xfrm>
            <a:off x="7415285" y="25295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9" name="Google Shape;2919;p66"/>
          <p:cNvPicPr preferRelativeResize="0"/>
          <p:nvPr/>
        </p:nvPicPr>
        <p:blipFill>
          <a:blip r:embed="rId4">
            <a:alphaModFix/>
          </a:blip>
          <a:stretch>
            <a:fillRect/>
          </a:stretch>
        </p:blipFill>
        <p:spPr>
          <a:xfrm>
            <a:off x="7462727" y="-514375"/>
            <a:ext cx="2527512" cy="268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19"/>
                                        </p:tgtEl>
                                        <p:attrNameLst>
                                          <p:attrName>style.visibility</p:attrName>
                                        </p:attrNameLst>
                                      </p:cBhvr>
                                      <p:to>
                                        <p:strVal val="visible"/>
                                      </p:to>
                                    </p:set>
                                    <p:animEffect transition="in" filter="fade">
                                      <p:cBhvr>
                                        <p:cTn id="7" dur="1000"/>
                                        <p:tgtEl>
                                          <p:spTgt spid="2919"/>
                                        </p:tgtEl>
                                      </p:cBhvr>
                                    </p:animEffect>
                                  </p:childTnLst>
                                </p:cTn>
                              </p:par>
                              <p:par>
                                <p:cTn id="8" presetID="2" presetClass="entr" presetSubtype="8" fill="hold" nodeType="withEffect">
                                  <p:stCondLst>
                                    <p:cond delay="0"/>
                                  </p:stCondLst>
                                  <p:childTnLst>
                                    <p:set>
                                      <p:cBhvr>
                                        <p:cTn id="9" dur="1" fill="hold">
                                          <p:stCondLst>
                                            <p:cond delay="0"/>
                                          </p:stCondLst>
                                        </p:cTn>
                                        <p:tgtEl>
                                          <p:spTgt spid="2875"/>
                                        </p:tgtEl>
                                        <p:attrNameLst>
                                          <p:attrName>style.visibility</p:attrName>
                                        </p:attrNameLst>
                                      </p:cBhvr>
                                      <p:to>
                                        <p:strVal val="visible"/>
                                      </p:to>
                                    </p:set>
                                    <p:anim calcmode="lin" valueType="num">
                                      <p:cBhvr additive="base">
                                        <p:cTn id="10" dur="1000"/>
                                        <p:tgtEl>
                                          <p:spTgt spid="287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69"/>
                                        </p:tgtEl>
                                        <p:attrNameLst>
                                          <p:attrName>style.visibility</p:attrName>
                                        </p:attrNameLst>
                                      </p:cBhvr>
                                      <p:to>
                                        <p:strVal val="visible"/>
                                      </p:to>
                                    </p:set>
                                    <p:animEffect transition="in" filter="fade">
                                      <p:cBhvr>
                                        <p:cTn id="13" dur="1000"/>
                                        <p:tgtEl>
                                          <p:spTgt spid="2869"/>
                                        </p:tgtEl>
                                      </p:cBhvr>
                                    </p:animEffect>
                                  </p:childTnLst>
                                </p:cTn>
                              </p:par>
                              <p:par>
                                <p:cTn id="14" presetID="10" presetClass="entr" presetSubtype="0" fill="hold" nodeType="withEffect">
                                  <p:stCondLst>
                                    <p:cond delay="0"/>
                                  </p:stCondLst>
                                  <p:childTnLst>
                                    <p:set>
                                      <p:cBhvr>
                                        <p:cTn id="15" dur="1" fill="hold">
                                          <p:stCondLst>
                                            <p:cond delay="0"/>
                                          </p:stCondLst>
                                        </p:cTn>
                                        <p:tgtEl>
                                          <p:spTgt spid="2870"/>
                                        </p:tgtEl>
                                        <p:attrNameLst>
                                          <p:attrName>style.visibility</p:attrName>
                                        </p:attrNameLst>
                                      </p:cBhvr>
                                      <p:to>
                                        <p:strVal val="visible"/>
                                      </p:to>
                                    </p:set>
                                    <p:animEffect transition="in" filter="fade">
                                      <p:cBhvr>
                                        <p:cTn id="16" dur="1000"/>
                                        <p:tgtEl>
                                          <p:spTgt spid="2870"/>
                                        </p:tgtEl>
                                      </p:cBhvr>
                                    </p:animEffect>
                                  </p:childTnLst>
                                </p:cTn>
                              </p:par>
                              <p:par>
                                <p:cTn id="17" presetID="10" presetClass="entr" presetSubtype="0" fill="hold" nodeType="withEffect">
                                  <p:stCondLst>
                                    <p:cond delay="0"/>
                                  </p:stCondLst>
                                  <p:childTnLst>
                                    <p:set>
                                      <p:cBhvr>
                                        <p:cTn id="18" dur="1" fill="hold">
                                          <p:stCondLst>
                                            <p:cond delay="0"/>
                                          </p:stCondLst>
                                        </p:cTn>
                                        <p:tgtEl>
                                          <p:spTgt spid="2871"/>
                                        </p:tgtEl>
                                        <p:attrNameLst>
                                          <p:attrName>style.visibility</p:attrName>
                                        </p:attrNameLst>
                                      </p:cBhvr>
                                      <p:to>
                                        <p:strVal val="visible"/>
                                      </p:to>
                                    </p:set>
                                    <p:animEffect transition="in" filter="fade">
                                      <p:cBhvr>
                                        <p:cTn id="19" dur="1000"/>
                                        <p:tgtEl>
                                          <p:spTgt spid="2871"/>
                                        </p:tgtEl>
                                      </p:cBhvr>
                                    </p:animEffect>
                                  </p:childTnLst>
                                </p:cTn>
                              </p:par>
                              <p:par>
                                <p:cTn id="20" presetID="10" presetClass="entr" presetSubtype="0" fill="hold" nodeType="withEffect">
                                  <p:stCondLst>
                                    <p:cond delay="0"/>
                                  </p:stCondLst>
                                  <p:childTnLst>
                                    <p:set>
                                      <p:cBhvr>
                                        <p:cTn id="21" dur="1" fill="hold">
                                          <p:stCondLst>
                                            <p:cond delay="0"/>
                                          </p:stCondLst>
                                        </p:cTn>
                                        <p:tgtEl>
                                          <p:spTgt spid="2872"/>
                                        </p:tgtEl>
                                        <p:attrNameLst>
                                          <p:attrName>style.visibility</p:attrName>
                                        </p:attrNameLst>
                                      </p:cBhvr>
                                      <p:to>
                                        <p:strVal val="visible"/>
                                      </p:to>
                                    </p:set>
                                    <p:animEffect transition="in" filter="fade">
                                      <p:cBhvr>
                                        <p:cTn id="22" dur="1000"/>
                                        <p:tgtEl>
                                          <p:spTgt spid="2872"/>
                                        </p:tgtEl>
                                      </p:cBhvr>
                                    </p:animEffect>
                                  </p:childTnLst>
                                </p:cTn>
                              </p:par>
                              <p:par>
                                <p:cTn id="23" presetID="10" presetClass="entr" presetSubtype="0" fill="hold" nodeType="withEffect">
                                  <p:stCondLst>
                                    <p:cond delay="0"/>
                                  </p:stCondLst>
                                  <p:childTnLst>
                                    <p:set>
                                      <p:cBhvr>
                                        <p:cTn id="24" dur="1" fill="hold">
                                          <p:stCondLst>
                                            <p:cond delay="0"/>
                                          </p:stCondLst>
                                        </p:cTn>
                                        <p:tgtEl>
                                          <p:spTgt spid="2873"/>
                                        </p:tgtEl>
                                        <p:attrNameLst>
                                          <p:attrName>style.visibility</p:attrName>
                                        </p:attrNameLst>
                                      </p:cBhvr>
                                      <p:to>
                                        <p:strVal val="visible"/>
                                      </p:to>
                                    </p:set>
                                    <p:animEffect transition="in" filter="fade">
                                      <p:cBhvr>
                                        <p:cTn id="25" dur="1000"/>
                                        <p:tgtEl>
                                          <p:spTgt spid="2873"/>
                                        </p:tgtEl>
                                      </p:cBhvr>
                                    </p:animEffect>
                                  </p:childTnLst>
                                </p:cTn>
                              </p:par>
                              <p:par>
                                <p:cTn id="26" presetID="10" presetClass="entr" presetSubtype="0" fill="hold" nodeType="withEffect">
                                  <p:stCondLst>
                                    <p:cond delay="0"/>
                                  </p:stCondLst>
                                  <p:childTnLst>
                                    <p:set>
                                      <p:cBhvr>
                                        <p:cTn id="27" dur="1" fill="hold">
                                          <p:stCondLst>
                                            <p:cond delay="0"/>
                                          </p:stCondLst>
                                        </p:cTn>
                                        <p:tgtEl>
                                          <p:spTgt spid="2874"/>
                                        </p:tgtEl>
                                        <p:attrNameLst>
                                          <p:attrName>style.visibility</p:attrName>
                                        </p:attrNameLst>
                                      </p:cBhvr>
                                      <p:to>
                                        <p:strVal val="visible"/>
                                      </p:to>
                                    </p:set>
                                    <p:animEffect transition="in" filter="fade">
                                      <p:cBhvr>
                                        <p:cTn id="28" dur="1000"/>
                                        <p:tgtEl>
                                          <p:spTgt spid="2874"/>
                                        </p:tgtEl>
                                      </p:cBhvr>
                                    </p:animEffect>
                                  </p:childTnLst>
                                </p:cTn>
                              </p:par>
                              <p:par>
                                <p:cTn id="29" presetID="10" presetClass="entr" presetSubtype="0" fill="hold" nodeType="withEffect">
                                  <p:stCondLst>
                                    <p:cond delay="0"/>
                                  </p:stCondLst>
                                  <p:childTnLst>
                                    <p:set>
                                      <p:cBhvr>
                                        <p:cTn id="30" dur="1" fill="hold">
                                          <p:stCondLst>
                                            <p:cond delay="0"/>
                                          </p:stCondLst>
                                        </p:cTn>
                                        <p:tgtEl>
                                          <p:spTgt spid="2876"/>
                                        </p:tgtEl>
                                        <p:attrNameLst>
                                          <p:attrName>style.visibility</p:attrName>
                                        </p:attrNameLst>
                                      </p:cBhvr>
                                      <p:to>
                                        <p:strVal val="visible"/>
                                      </p:to>
                                    </p:set>
                                    <p:animEffect transition="in" filter="fade">
                                      <p:cBhvr>
                                        <p:cTn id="31" dur="1000"/>
                                        <p:tgtEl>
                                          <p:spTgt spid="2876"/>
                                        </p:tgtEl>
                                      </p:cBhvr>
                                    </p:animEffect>
                                  </p:childTnLst>
                                </p:cTn>
                              </p:par>
                              <p:par>
                                <p:cTn id="32" presetID="10" presetClass="entr" presetSubtype="0" fill="hold" nodeType="withEffect">
                                  <p:stCondLst>
                                    <p:cond delay="0"/>
                                  </p:stCondLst>
                                  <p:childTnLst>
                                    <p:set>
                                      <p:cBhvr>
                                        <p:cTn id="33" dur="1" fill="hold">
                                          <p:stCondLst>
                                            <p:cond delay="0"/>
                                          </p:stCondLst>
                                        </p:cTn>
                                        <p:tgtEl>
                                          <p:spTgt spid="2877"/>
                                        </p:tgtEl>
                                        <p:attrNameLst>
                                          <p:attrName>style.visibility</p:attrName>
                                        </p:attrNameLst>
                                      </p:cBhvr>
                                      <p:to>
                                        <p:strVal val="visible"/>
                                      </p:to>
                                    </p:set>
                                    <p:animEffect transition="in" filter="fade">
                                      <p:cBhvr>
                                        <p:cTn id="34" dur="1000"/>
                                        <p:tgtEl>
                                          <p:spTgt spid="2877"/>
                                        </p:tgtEl>
                                      </p:cBhvr>
                                    </p:animEffect>
                                  </p:childTnLst>
                                </p:cTn>
                              </p:par>
                              <p:par>
                                <p:cTn id="35" presetID="10" presetClass="entr" presetSubtype="0" fill="hold" nodeType="withEffect">
                                  <p:stCondLst>
                                    <p:cond delay="0"/>
                                  </p:stCondLst>
                                  <p:childTnLst>
                                    <p:set>
                                      <p:cBhvr>
                                        <p:cTn id="36" dur="1" fill="hold">
                                          <p:stCondLst>
                                            <p:cond delay="0"/>
                                          </p:stCondLst>
                                        </p:cTn>
                                        <p:tgtEl>
                                          <p:spTgt spid="2882"/>
                                        </p:tgtEl>
                                        <p:attrNameLst>
                                          <p:attrName>style.visibility</p:attrName>
                                        </p:attrNameLst>
                                      </p:cBhvr>
                                      <p:to>
                                        <p:strVal val="visible"/>
                                      </p:to>
                                    </p:set>
                                    <p:animEffect transition="in" filter="fade">
                                      <p:cBhvr>
                                        <p:cTn id="37" dur="1000"/>
                                        <p:tgtEl>
                                          <p:spTgt spid="2882"/>
                                        </p:tgtEl>
                                      </p:cBhvr>
                                    </p:animEffect>
                                  </p:childTnLst>
                                </p:cTn>
                              </p:par>
                              <p:par>
                                <p:cTn id="38" presetID="10" presetClass="entr" presetSubtype="0" fill="hold" nodeType="withEffect">
                                  <p:stCondLst>
                                    <p:cond delay="0"/>
                                  </p:stCondLst>
                                  <p:childTnLst>
                                    <p:set>
                                      <p:cBhvr>
                                        <p:cTn id="39" dur="1" fill="hold">
                                          <p:stCondLst>
                                            <p:cond delay="0"/>
                                          </p:stCondLst>
                                        </p:cTn>
                                        <p:tgtEl>
                                          <p:spTgt spid="2900"/>
                                        </p:tgtEl>
                                        <p:attrNameLst>
                                          <p:attrName>style.visibility</p:attrName>
                                        </p:attrNameLst>
                                      </p:cBhvr>
                                      <p:to>
                                        <p:strVal val="visible"/>
                                      </p:to>
                                    </p:set>
                                    <p:animEffect transition="in" filter="fade">
                                      <p:cBhvr>
                                        <p:cTn id="40" dur="1000"/>
                                        <p:tgtEl>
                                          <p:spTgt spid="2900"/>
                                        </p:tgtEl>
                                      </p:cBhvr>
                                    </p:animEffect>
                                  </p:childTnLst>
                                </p:cTn>
                              </p:par>
                              <p:par>
                                <p:cTn id="41" presetID="10" presetClass="entr" presetSubtype="0" fill="hold" nodeType="withEffect">
                                  <p:stCondLst>
                                    <p:cond delay="0"/>
                                  </p:stCondLst>
                                  <p:childTnLst>
                                    <p:set>
                                      <p:cBhvr>
                                        <p:cTn id="42" dur="1" fill="hold">
                                          <p:stCondLst>
                                            <p:cond delay="0"/>
                                          </p:stCondLst>
                                        </p:cTn>
                                        <p:tgtEl>
                                          <p:spTgt spid="2904"/>
                                        </p:tgtEl>
                                        <p:attrNameLst>
                                          <p:attrName>style.visibility</p:attrName>
                                        </p:attrNameLst>
                                      </p:cBhvr>
                                      <p:to>
                                        <p:strVal val="visible"/>
                                      </p:to>
                                    </p:set>
                                    <p:animEffect transition="in" filter="fade">
                                      <p:cBhvr>
                                        <p:cTn id="43" dur="1000"/>
                                        <p:tgtEl>
                                          <p:spTgt spid="2904"/>
                                        </p:tgtEl>
                                      </p:cBhvr>
                                    </p:animEffect>
                                  </p:childTnLst>
                                </p:cTn>
                              </p:par>
                              <p:par>
                                <p:cTn id="44" presetID="10" presetClass="entr" presetSubtype="0" fill="hold" nodeType="withEffect">
                                  <p:stCondLst>
                                    <p:cond delay="0"/>
                                  </p:stCondLst>
                                  <p:childTnLst>
                                    <p:set>
                                      <p:cBhvr>
                                        <p:cTn id="45" dur="1" fill="hold">
                                          <p:stCondLst>
                                            <p:cond delay="0"/>
                                          </p:stCondLst>
                                        </p:cTn>
                                        <p:tgtEl>
                                          <p:spTgt spid="2910"/>
                                        </p:tgtEl>
                                        <p:attrNameLst>
                                          <p:attrName>style.visibility</p:attrName>
                                        </p:attrNameLst>
                                      </p:cBhvr>
                                      <p:to>
                                        <p:strVal val="visible"/>
                                      </p:to>
                                    </p:set>
                                    <p:animEffect transition="in" filter="fade">
                                      <p:cBhvr>
                                        <p:cTn id="46" dur="1000"/>
                                        <p:tgtEl>
                                          <p:spTgt spid="2910"/>
                                        </p:tgtEl>
                                      </p:cBhvr>
                                    </p:animEffect>
                                  </p:childTnLst>
                                </p:cTn>
                              </p:par>
                              <p:par>
                                <p:cTn id="47" presetID="23" presetClass="entr" presetSubtype="16" fill="hold" nodeType="withEffect">
                                  <p:stCondLst>
                                    <p:cond delay="0"/>
                                  </p:stCondLst>
                                  <p:childTnLst>
                                    <p:set>
                                      <p:cBhvr>
                                        <p:cTn id="48" dur="1" fill="hold">
                                          <p:stCondLst>
                                            <p:cond delay="0"/>
                                          </p:stCondLst>
                                        </p:cTn>
                                        <p:tgtEl>
                                          <p:spTgt spid="2878"/>
                                        </p:tgtEl>
                                        <p:attrNameLst>
                                          <p:attrName>style.visibility</p:attrName>
                                        </p:attrNameLst>
                                      </p:cBhvr>
                                      <p:to>
                                        <p:strVal val="visible"/>
                                      </p:to>
                                    </p:set>
                                    <p:anim calcmode="lin" valueType="num">
                                      <p:cBhvr additive="base">
                                        <p:cTn id="49" dur="1000"/>
                                        <p:tgtEl>
                                          <p:spTgt spid="2878"/>
                                        </p:tgtEl>
                                        <p:attrNameLst>
                                          <p:attrName>ppt_w</p:attrName>
                                        </p:attrNameLst>
                                      </p:cBhvr>
                                      <p:tavLst>
                                        <p:tav tm="0">
                                          <p:val>
                                            <p:strVal val="0"/>
                                          </p:val>
                                        </p:tav>
                                        <p:tav tm="100000">
                                          <p:val>
                                            <p:strVal val="#ppt_w"/>
                                          </p:val>
                                        </p:tav>
                                      </p:tavLst>
                                    </p:anim>
                                    <p:anim calcmode="lin" valueType="num">
                                      <p:cBhvr additive="base">
                                        <p:cTn id="50" dur="1000"/>
                                        <p:tgtEl>
                                          <p:spTgt spid="2878"/>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879"/>
                                        </p:tgtEl>
                                        <p:attrNameLst>
                                          <p:attrName>style.visibility</p:attrName>
                                        </p:attrNameLst>
                                      </p:cBhvr>
                                      <p:to>
                                        <p:strVal val="visible"/>
                                      </p:to>
                                    </p:set>
                                    <p:anim calcmode="lin" valueType="num">
                                      <p:cBhvr additive="base">
                                        <p:cTn id="53" dur="1000"/>
                                        <p:tgtEl>
                                          <p:spTgt spid="2879"/>
                                        </p:tgtEl>
                                        <p:attrNameLst>
                                          <p:attrName>ppt_w</p:attrName>
                                        </p:attrNameLst>
                                      </p:cBhvr>
                                      <p:tavLst>
                                        <p:tav tm="0">
                                          <p:val>
                                            <p:strVal val="0"/>
                                          </p:val>
                                        </p:tav>
                                        <p:tav tm="100000">
                                          <p:val>
                                            <p:strVal val="#ppt_w"/>
                                          </p:val>
                                        </p:tav>
                                      </p:tavLst>
                                    </p:anim>
                                    <p:anim calcmode="lin" valueType="num">
                                      <p:cBhvr additive="base">
                                        <p:cTn id="54" dur="1000"/>
                                        <p:tgtEl>
                                          <p:spTgt spid="2879"/>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2881"/>
                                        </p:tgtEl>
                                        <p:attrNameLst>
                                          <p:attrName>style.visibility</p:attrName>
                                        </p:attrNameLst>
                                      </p:cBhvr>
                                      <p:to>
                                        <p:strVal val="visible"/>
                                      </p:to>
                                    </p:set>
                                    <p:anim calcmode="lin" valueType="num">
                                      <p:cBhvr additive="base">
                                        <p:cTn id="57" dur="1000"/>
                                        <p:tgtEl>
                                          <p:spTgt spid="2881"/>
                                        </p:tgtEl>
                                        <p:attrNameLst>
                                          <p:attrName>ppt_w</p:attrName>
                                        </p:attrNameLst>
                                      </p:cBhvr>
                                      <p:tavLst>
                                        <p:tav tm="0">
                                          <p:val>
                                            <p:strVal val="0"/>
                                          </p:val>
                                        </p:tav>
                                        <p:tav tm="100000">
                                          <p:val>
                                            <p:strVal val="#ppt_w"/>
                                          </p:val>
                                        </p:tav>
                                      </p:tavLst>
                                    </p:anim>
                                    <p:anim calcmode="lin" valueType="num">
                                      <p:cBhvr additive="base">
                                        <p:cTn id="58" dur="1000"/>
                                        <p:tgtEl>
                                          <p:spTgt spid="2881"/>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880"/>
                                        </p:tgtEl>
                                        <p:attrNameLst>
                                          <p:attrName>style.visibility</p:attrName>
                                        </p:attrNameLst>
                                      </p:cBhvr>
                                      <p:to>
                                        <p:strVal val="visible"/>
                                      </p:to>
                                    </p:set>
                                    <p:anim calcmode="lin" valueType="num">
                                      <p:cBhvr additive="base">
                                        <p:cTn id="61" dur="1000"/>
                                        <p:tgtEl>
                                          <p:spTgt spid="2880"/>
                                        </p:tgtEl>
                                        <p:attrNameLst>
                                          <p:attrName>ppt_w</p:attrName>
                                        </p:attrNameLst>
                                      </p:cBhvr>
                                      <p:tavLst>
                                        <p:tav tm="0">
                                          <p:val>
                                            <p:strVal val="0"/>
                                          </p:val>
                                        </p:tav>
                                        <p:tav tm="100000">
                                          <p:val>
                                            <p:strVal val="#ppt_w"/>
                                          </p:val>
                                        </p:tav>
                                      </p:tavLst>
                                    </p:anim>
                                    <p:anim calcmode="lin" valueType="num">
                                      <p:cBhvr additive="base">
                                        <p:cTn id="62" dur="1000"/>
                                        <p:tgtEl>
                                          <p:spTgt spid="2880"/>
                                        </p:tgtEl>
                                        <p:attrNameLst>
                                          <p:attrName>ppt_h</p:attrName>
                                        </p:attrNameLst>
                                      </p:cBhvr>
                                      <p:tavLst>
                                        <p:tav tm="0">
                                          <p:val>
                                            <p:strVal val="0"/>
                                          </p:val>
                                        </p:tav>
                                        <p:tav tm="100000">
                                          <p:val>
                                            <p:strVal val="#ppt_h"/>
                                          </p:val>
                                        </p:tav>
                                      </p:tavLst>
                                    </p:anim>
                                  </p:childTnLst>
                                </p:cTn>
                              </p:par>
                              <p:par>
                                <p:cTn id="63" presetID="8" presetClass="emph" presetSubtype="0" fill="hold" nodeType="withEffect">
                                  <p:stCondLst>
                                    <p:cond delay="0"/>
                                  </p:stCondLst>
                                  <p:childTnLst>
                                    <p:animRot by="-21600000">
                                      <p:cBhvr>
                                        <p:cTn id="64" dur="1000" fill="hold"/>
                                        <p:tgtEl>
                                          <p:spTgt spid="2913"/>
                                        </p:tgtEl>
                                        <p:attrNameLst>
                                          <p:attrName>r</p:attrName>
                                        </p:attrNameLst>
                                      </p:cBhvr>
                                    </p:animRot>
                                  </p:childTnLst>
                                </p:cTn>
                              </p:par>
                              <p:par>
                                <p:cTn id="65" presetID="10" presetClass="entr" presetSubtype="0" fill="hold" nodeType="withEffect">
                                  <p:stCondLst>
                                    <p:cond delay="0"/>
                                  </p:stCondLst>
                                  <p:childTnLst>
                                    <p:set>
                                      <p:cBhvr>
                                        <p:cTn id="66" dur="1" fill="hold">
                                          <p:stCondLst>
                                            <p:cond delay="0"/>
                                          </p:stCondLst>
                                        </p:cTn>
                                        <p:tgtEl>
                                          <p:spTgt spid="2914"/>
                                        </p:tgtEl>
                                        <p:attrNameLst>
                                          <p:attrName>style.visibility</p:attrName>
                                        </p:attrNameLst>
                                      </p:cBhvr>
                                      <p:to>
                                        <p:strVal val="visible"/>
                                      </p:to>
                                    </p:set>
                                    <p:animEffect transition="in" filter="fade">
                                      <p:cBhvr>
                                        <p:cTn id="67" dur="1000"/>
                                        <p:tgtEl>
                                          <p:spTgt spid="2914"/>
                                        </p:tgtEl>
                                      </p:cBhvr>
                                    </p:animEffect>
                                  </p:childTnLst>
                                </p:cTn>
                              </p:par>
                              <p:par>
                                <p:cTn id="68" presetID="10" presetClass="entr" presetSubtype="0" fill="hold" nodeType="withEffect">
                                  <p:stCondLst>
                                    <p:cond delay="0"/>
                                  </p:stCondLst>
                                  <p:childTnLst>
                                    <p:set>
                                      <p:cBhvr>
                                        <p:cTn id="69" dur="1" fill="hold">
                                          <p:stCondLst>
                                            <p:cond delay="0"/>
                                          </p:stCondLst>
                                        </p:cTn>
                                        <p:tgtEl>
                                          <p:spTgt spid="2915"/>
                                        </p:tgtEl>
                                        <p:attrNameLst>
                                          <p:attrName>style.visibility</p:attrName>
                                        </p:attrNameLst>
                                      </p:cBhvr>
                                      <p:to>
                                        <p:strVal val="visible"/>
                                      </p:to>
                                    </p:set>
                                    <p:animEffect transition="in" filter="fade">
                                      <p:cBhvr>
                                        <p:cTn id="70" dur="1000"/>
                                        <p:tgtEl>
                                          <p:spTgt spid="2915"/>
                                        </p:tgtEl>
                                      </p:cBhvr>
                                    </p:animEffect>
                                  </p:childTnLst>
                                </p:cTn>
                              </p:par>
                              <p:par>
                                <p:cTn id="71" presetID="10" presetClass="entr" presetSubtype="0" fill="hold" nodeType="withEffect">
                                  <p:stCondLst>
                                    <p:cond delay="0"/>
                                  </p:stCondLst>
                                  <p:childTnLst>
                                    <p:set>
                                      <p:cBhvr>
                                        <p:cTn id="72" dur="1" fill="hold">
                                          <p:stCondLst>
                                            <p:cond delay="0"/>
                                          </p:stCondLst>
                                        </p:cTn>
                                        <p:tgtEl>
                                          <p:spTgt spid="2916"/>
                                        </p:tgtEl>
                                        <p:attrNameLst>
                                          <p:attrName>style.visibility</p:attrName>
                                        </p:attrNameLst>
                                      </p:cBhvr>
                                      <p:to>
                                        <p:strVal val="visible"/>
                                      </p:to>
                                    </p:set>
                                    <p:animEffect transition="in" filter="fade">
                                      <p:cBhvr>
                                        <p:cTn id="73" dur="1000"/>
                                        <p:tgtEl>
                                          <p:spTgt spid="2916"/>
                                        </p:tgtEl>
                                      </p:cBhvr>
                                    </p:animEffect>
                                  </p:childTnLst>
                                </p:cTn>
                              </p:par>
                              <p:par>
                                <p:cTn id="74" presetID="10" presetClass="entr" presetSubtype="0" fill="hold" nodeType="withEffect">
                                  <p:stCondLst>
                                    <p:cond delay="0"/>
                                  </p:stCondLst>
                                  <p:childTnLst>
                                    <p:set>
                                      <p:cBhvr>
                                        <p:cTn id="75" dur="1" fill="hold">
                                          <p:stCondLst>
                                            <p:cond delay="0"/>
                                          </p:stCondLst>
                                        </p:cTn>
                                        <p:tgtEl>
                                          <p:spTgt spid="2917"/>
                                        </p:tgtEl>
                                        <p:attrNameLst>
                                          <p:attrName>style.visibility</p:attrName>
                                        </p:attrNameLst>
                                      </p:cBhvr>
                                      <p:to>
                                        <p:strVal val="visible"/>
                                      </p:to>
                                    </p:set>
                                    <p:animEffect transition="in" filter="fade">
                                      <p:cBhvr>
                                        <p:cTn id="76" dur="1000"/>
                                        <p:tgtEl>
                                          <p:spTgt spid="2917"/>
                                        </p:tgtEl>
                                      </p:cBhvr>
                                    </p:animEffect>
                                  </p:childTnLst>
                                </p:cTn>
                              </p:par>
                              <p:par>
                                <p:cTn id="77" presetID="10" presetClass="entr" presetSubtype="0" fill="hold" nodeType="withEffect">
                                  <p:stCondLst>
                                    <p:cond delay="0"/>
                                  </p:stCondLst>
                                  <p:childTnLst>
                                    <p:set>
                                      <p:cBhvr>
                                        <p:cTn id="78" dur="1" fill="hold">
                                          <p:stCondLst>
                                            <p:cond delay="0"/>
                                          </p:stCondLst>
                                        </p:cTn>
                                        <p:tgtEl>
                                          <p:spTgt spid="2918"/>
                                        </p:tgtEl>
                                        <p:attrNameLst>
                                          <p:attrName>style.visibility</p:attrName>
                                        </p:attrNameLst>
                                      </p:cBhvr>
                                      <p:to>
                                        <p:strVal val="visible"/>
                                      </p:to>
                                    </p:set>
                                    <p:animEffect transition="in" filter="fade">
                                      <p:cBhvr>
                                        <p:cTn id="79" dur="1000"/>
                                        <p:tgtEl>
                                          <p:spTgt spid="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2932</Words>
  <Application>Microsoft Office PowerPoint</Application>
  <PresentationFormat>Экран (16:9)</PresentationFormat>
  <Paragraphs>638</Paragraphs>
  <Slides>68</Slides>
  <Notes>68</Notes>
  <HiddenSlides>0</HiddenSlides>
  <MMClips>0</MMClips>
  <ScaleCrop>false</ScaleCrop>
  <HeadingPairs>
    <vt:vector size="6" baseType="variant">
      <vt:variant>
        <vt:lpstr>Использованные шрифты</vt:lpstr>
      </vt:variant>
      <vt:variant>
        <vt:i4>16</vt:i4>
      </vt:variant>
      <vt:variant>
        <vt:lpstr>Тема</vt:lpstr>
      </vt:variant>
      <vt:variant>
        <vt:i4>3</vt:i4>
      </vt:variant>
      <vt:variant>
        <vt:lpstr>Заголовки слайдов</vt:lpstr>
      </vt:variant>
      <vt:variant>
        <vt:i4>68</vt:i4>
      </vt:variant>
    </vt:vector>
  </HeadingPairs>
  <TitlesOfParts>
    <vt:vector size="87" baseType="lpstr">
      <vt:lpstr>-apple-system</vt:lpstr>
      <vt:lpstr>Pathway Gothic One</vt:lpstr>
      <vt:lpstr>Proxima Nova</vt:lpstr>
      <vt:lpstr>Proxima Nova Semibold</vt:lpstr>
      <vt:lpstr>Aldrich</vt:lpstr>
      <vt:lpstr>Helvetica Neue</vt:lpstr>
      <vt:lpstr>Lato</vt:lpstr>
      <vt:lpstr>Abel</vt:lpstr>
      <vt:lpstr>Merriweather</vt:lpstr>
      <vt:lpstr>Anaheim</vt:lpstr>
      <vt:lpstr>Wingdings</vt:lpstr>
      <vt:lpstr>Bai Jamjuree</vt:lpstr>
      <vt:lpstr>Arial</vt:lpstr>
      <vt:lpstr>Lexend</vt:lpstr>
      <vt:lpstr>PT Sans</vt:lpstr>
      <vt:lpstr>Georgia</vt:lpstr>
      <vt:lpstr>Data Science Project Proposal XL by Slidesgo</vt:lpstr>
      <vt:lpstr>Slidesgo Final Pages</vt:lpstr>
      <vt:lpstr>Slidesgo Final Pages</vt:lpstr>
      <vt:lpstr>Java Script KIRISH </vt:lpstr>
      <vt:lpstr>Презентация PowerPoint</vt:lpstr>
      <vt:lpstr>TABLE OF CONTENTS</vt:lpstr>
      <vt:lpstr>TABLE OF CONTENTS</vt:lpstr>
      <vt:lpstr>OUR COMPANY</vt:lpstr>
      <vt:lpstr>INTRODUCTION</vt:lpstr>
      <vt:lpstr>About the project </vt:lpstr>
      <vt:lpstr>WHAT WE ARE WORKING ON</vt:lpstr>
      <vt:lpstr>FUNDRAISING CHANNELS</vt:lpstr>
      <vt:lpstr>ABOUT THE PROJECT</vt:lpstr>
      <vt:lpstr>DATA PROJECT ARCHITECTURE</vt:lpstr>
      <vt:lpstr>—Someone Famous</vt:lpstr>
      <vt:lpstr>NOW</vt:lpstr>
      <vt:lpstr>FUTURE</vt:lpstr>
      <vt:lpstr>PROJECT PROPOSAL FORM</vt:lpstr>
      <vt:lpstr>SIMILAR PROJECTS</vt:lpstr>
      <vt:lpstr>HOW TO ACHIEVE A FUNDED PROJECT</vt:lpstr>
      <vt:lpstr>PROJECT PROPOSAL TEMPLATE</vt:lpstr>
      <vt:lpstr>TRANSFORM IDEAS INTO A PROJECT</vt:lpstr>
      <vt:lpstr>IMPORTANTS SETTINGS</vt:lpstr>
      <vt:lpstr>PROJECT GOALS</vt:lpstr>
      <vt:lpstr>PROJECT GOALS</vt:lpstr>
      <vt:lpstr>DRAFT OF THE PROJECT PROPOSAL</vt:lpstr>
      <vt:lpstr>Major requirements </vt:lpstr>
      <vt:lpstr>MAJOR REQUIREMENTS</vt:lpstr>
      <vt:lpstr>SKILLS REQUIRED</vt:lpstr>
      <vt:lpstr>MAIN NEEDED QUALIFICATIONS</vt:lpstr>
      <vt:lpstr>PROJECT ROLES &amp; RESPONSIBILITIES</vt:lpstr>
      <vt:lpstr>AWESOME words</vt:lpstr>
      <vt:lpstr>Презентация PowerPoint</vt:lpstr>
      <vt:lpstr>A PICTURE ALWAYS REINFORCES THE CONCEPT</vt:lpstr>
      <vt:lpstr>$1,200,000</vt:lpstr>
      <vt:lpstr>10</vt:lpstr>
      <vt:lpstr>BUDGET</vt:lpstr>
      <vt:lpstr>A PICTURE IS WORTH A THOUSAND WORDS</vt:lpstr>
      <vt:lpstr>PROJECT PROGRESS</vt:lpstr>
      <vt:lpstr>PROJECT PROGRESS</vt:lpstr>
      <vt:lpstr>WEEKLY REPORT</vt:lpstr>
      <vt:lpstr>MONTHLY TASKS</vt:lpstr>
      <vt:lpstr>9h 55m 23s</vt:lpstr>
      <vt:lpstr>KEY NUMBERS</vt:lpstr>
      <vt:lpstr>PREDICTED RESULTS</vt:lpstr>
      <vt:lpstr>GANTT CHART</vt:lpstr>
      <vt:lpstr>PROJECT SPENT HOURS </vt:lpstr>
      <vt:lpstr>PROJECT PLANNING WITH RISKS</vt:lpstr>
      <vt:lpstr>ROAD MAPS</vt:lpstr>
      <vt:lpstr>SNEAK PEEK</vt:lpstr>
      <vt:lpstr>SNEAK PEEK</vt:lpstr>
      <vt:lpstr>OUR CHANNELS</vt:lpstr>
      <vt:lpstr>PROJECT STAGES</vt:lpstr>
      <vt:lpstr>TIMELINE</vt:lpstr>
      <vt:lpstr>OUR PARTNERS</vt:lpstr>
      <vt:lpstr>SEARCH FOR PARTNERS </vt:lpstr>
      <vt:lpstr>OUR TEAM</vt:lpstr>
      <vt:lpstr>OUR TEAM</vt:lpstr>
      <vt:lpstr>LOCATIONS</vt:lpstr>
      <vt:lpstr>PROGRESS TABLE</vt:lpstr>
      <vt:lpstr>PROJECT MANAGEMENT</vt:lpstr>
      <vt:lpstr>FINAL REMINDERS</vt:lpstr>
      <vt:lpstr>THANKS</vt:lpstr>
      <vt:lpstr>ICON PACK</vt:lpstr>
      <vt:lpstr>ALTERNATIVE INFOGRAPHICS</vt:lpstr>
      <vt:lpstr>ALTERNATIVE RESOURCES</vt:lpstr>
      <vt:lpstr>ALTERNATIVE RESOURCES</vt:lpstr>
      <vt:lpstr>RESOURCES</vt:lpstr>
      <vt:lpstr>PREMIUM RESOURCES</vt:lpstr>
      <vt:lpstr>Instructions for use</vt:lpstr>
      <vt:lpstr>Instructions for use (premium users)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Front-And KIRISH </dc:title>
  <dc:creator>Husanbek Suyunov</dc:creator>
  <cp:lastModifiedBy>Husanbek Suyunov</cp:lastModifiedBy>
  <cp:revision>5</cp:revision>
  <dcterms:modified xsi:type="dcterms:W3CDTF">2024-06-18T07:59:58Z</dcterms:modified>
</cp:coreProperties>
</file>